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278" r:id="rId3"/>
    <p:sldId id="279" r:id="rId4"/>
    <p:sldId id="280" r:id="rId5"/>
    <p:sldId id="26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C3300"/>
    <a:srgbClr val="FFC000"/>
    <a:srgbClr val="83A343"/>
    <a:srgbClr val="FF33CC"/>
    <a:srgbClr val="FF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72" y="16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2BDEE-6ED7-499D-8FC3-65C1146FA446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069F5E-E278-4A31-8850-B80EB5EC89A0}">
      <dgm:prSet phldrT="[Text]"/>
      <dgm:spPr/>
      <dgm:t>
        <a:bodyPr/>
        <a:lstStyle/>
        <a:p>
          <a:r>
            <a:rPr lang="de-DE" dirty="0" smtClean="0"/>
            <a:t>Arbeitsgruppen</a:t>
          </a:r>
          <a:endParaRPr lang="de-DE" dirty="0"/>
        </a:p>
      </dgm:t>
    </dgm:pt>
    <dgm:pt modelId="{BC23E160-17D1-4B74-922D-9F92FACDF3F0}" type="parTrans" cxnId="{FE666A66-D111-4046-B474-945E1C23408C}">
      <dgm:prSet/>
      <dgm:spPr/>
      <dgm:t>
        <a:bodyPr/>
        <a:lstStyle/>
        <a:p>
          <a:endParaRPr lang="de-DE"/>
        </a:p>
      </dgm:t>
    </dgm:pt>
    <dgm:pt modelId="{F0D52FEF-E613-4C96-AC00-A83A080B0D88}" type="sibTrans" cxnId="{FE666A66-D111-4046-B474-945E1C23408C}">
      <dgm:prSet/>
      <dgm:spPr/>
      <dgm:t>
        <a:bodyPr/>
        <a:lstStyle/>
        <a:p>
          <a:endParaRPr lang="de-DE"/>
        </a:p>
      </dgm:t>
    </dgm:pt>
    <dgm:pt modelId="{08FF2E30-A477-4002-984B-6B403D2A7595}">
      <dgm:prSet phldrT="[Text]"/>
      <dgm:spPr/>
      <dgm:t>
        <a:bodyPr/>
        <a:lstStyle/>
        <a:p>
          <a:r>
            <a:rPr lang="de-DE" dirty="0" smtClean="0"/>
            <a:t>Beratungsangebote</a:t>
          </a:r>
          <a:endParaRPr lang="de-DE" dirty="0"/>
        </a:p>
      </dgm:t>
    </dgm:pt>
    <dgm:pt modelId="{411AA88B-99DA-4A7A-9EFE-9424EE6ABD3E}" type="parTrans" cxnId="{3480D512-C413-455E-84D8-E6CA3E2CF57C}">
      <dgm:prSet/>
      <dgm:spPr/>
      <dgm:t>
        <a:bodyPr/>
        <a:lstStyle/>
        <a:p>
          <a:endParaRPr lang="de-DE"/>
        </a:p>
      </dgm:t>
    </dgm:pt>
    <dgm:pt modelId="{74B2666B-4586-416C-B387-7D79F074D01C}" type="sibTrans" cxnId="{3480D512-C413-455E-84D8-E6CA3E2CF57C}">
      <dgm:prSet/>
      <dgm:spPr/>
      <dgm:t>
        <a:bodyPr/>
        <a:lstStyle/>
        <a:p>
          <a:endParaRPr lang="de-DE"/>
        </a:p>
      </dgm:t>
    </dgm:pt>
    <dgm:pt modelId="{6EE42D8C-C5A4-4165-9A96-EC5609693B2A}">
      <dgm:prSet phldrT="[Text]"/>
      <dgm:spPr/>
      <dgm:t>
        <a:bodyPr/>
        <a:lstStyle/>
        <a:p>
          <a:r>
            <a:rPr lang="de-DE" dirty="0" smtClean="0"/>
            <a:t>Versorgungsanalyse</a:t>
          </a:r>
          <a:endParaRPr lang="de-DE" dirty="0"/>
        </a:p>
      </dgm:t>
    </dgm:pt>
    <dgm:pt modelId="{7696560A-0448-4AA6-8A98-B8D1A4C9B235}" type="parTrans" cxnId="{854A6DD0-7ECB-4F53-8590-616D61B1D3A4}">
      <dgm:prSet/>
      <dgm:spPr/>
      <dgm:t>
        <a:bodyPr/>
        <a:lstStyle/>
        <a:p>
          <a:endParaRPr lang="de-DE"/>
        </a:p>
      </dgm:t>
    </dgm:pt>
    <dgm:pt modelId="{036752F7-2DC7-4672-B02C-63201BA2D863}" type="sibTrans" cxnId="{854A6DD0-7ECB-4F53-8590-616D61B1D3A4}">
      <dgm:prSet/>
      <dgm:spPr/>
      <dgm:t>
        <a:bodyPr/>
        <a:lstStyle/>
        <a:p>
          <a:endParaRPr lang="de-DE"/>
        </a:p>
      </dgm:t>
    </dgm:pt>
    <dgm:pt modelId="{362FD16E-8092-4D8C-B2AB-58F172DC87A2}">
      <dgm:prSet phldrT="[Text]"/>
      <dgm:spPr/>
      <dgm:t>
        <a:bodyPr/>
        <a:lstStyle/>
        <a:p>
          <a:r>
            <a:rPr lang="de-DE" dirty="0" smtClean="0"/>
            <a:t>Fachkräftesituation</a:t>
          </a:r>
          <a:endParaRPr lang="de-DE" dirty="0"/>
        </a:p>
      </dgm:t>
    </dgm:pt>
    <dgm:pt modelId="{1CACD173-F020-4AB7-9855-30AFFB2748B5}" type="parTrans" cxnId="{63E5B889-59C5-4173-8139-155730CDE9F5}">
      <dgm:prSet/>
      <dgm:spPr/>
      <dgm:t>
        <a:bodyPr/>
        <a:lstStyle/>
        <a:p>
          <a:endParaRPr lang="de-DE"/>
        </a:p>
      </dgm:t>
    </dgm:pt>
    <dgm:pt modelId="{8769DC93-C996-4271-BEFD-FCD6E3AA8042}" type="sibTrans" cxnId="{63E5B889-59C5-4173-8139-155730CDE9F5}">
      <dgm:prSet/>
      <dgm:spPr/>
      <dgm:t>
        <a:bodyPr/>
        <a:lstStyle/>
        <a:p>
          <a:endParaRPr lang="de-DE"/>
        </a:p>
      </dgm:t>
    </dgm:pt>
    <dgm:pt modelId="{81712655-CC00-4CCE-B3E4-D28B03D38E62}">
      <dgm:prSet phldrT="[Text]"/>
      <dgm:spPr/>
      <dgm:t>
        <a:bodyPr/>
        <a:lstStyle/>
        <a:p>
          <a:r>
            <a:rPr lang="de-DE" dirty="0" smtClean="0"/>
            <a:t>Öffentlichkeitsarbeit</a:t>
          </a:r>
          <a:endParaRPr lang="de-DE" dirty="0"/>
        </a:p>
      </dgm:t>
    </dgm:pt>
    <dgm:pt modelId="{40770DA3-300E-4FF6-98E4-FF2A6313280A}" type="parTrans" cxnId="{C86E5A82-30E4-4DE0-8CB2-8D6894BD6214}">
      <dgm:prSet/>
      <dgm:spPr/>
      <dgm:t>
        <a:bodyPr/>
        <a:lstStyle/>
        <a:p>
          <a:endParaRPr lang="de-DE"/>
        </a:p>
      </dgm:t>
    </dgm:pt>
    <dgm:pt modelId="{BE6E140B-5C7F-4680-88AD-782B4881093F}" type="sibTrans" cxnId="{C86E5A82-30E4-4DE0-8CB2-8D6894BD6214}">
      <dgm:prSet/>
      <dgm:spPr/>
      <dgm:t>
        <a:bodyPr/>
        <a:lstStyle/>
        <a:p>
          <a:endParaRPr lang="de-DE"/>
        </a:p>
      </dgm:t>
    </dgm:pt>
    <dgm:pt modelId="{ADD6B65A-7038-4E5A-B245-B6EE2E0E1792}">
      <dgm:prSet phldrT="[Text]"/>
      <dgm:spPr/>
      <dgm:t>
        <a:bodyPr/>
        <a:lstStyle/>
        <a:p>
          <a:r>
            <a:rPr lang="de-DE" dirty="0" smtClean="0"/>
            <a:t>Fachtage / Weiterbildungen</a:t>
          </a:r>
          <a:endParaRPr lang="de-DE" dirty="0"/>
        </a:p>
      </dgm:t>
    </dgm:pt>
    <dgm:pt modelId="{73EDC9F3-E878-405C-B48E-98367BB19505}" type="parTrans" cxnId="{AEA29C24-E4DE-495B-A779-6F2701308985}">
      <dgm:prSet/>
      <dgm:spPr/>
      <dgm:t>
        <a:bodyPr/>
        <a:lstStyle/>
        <a:p>
          <a:endParaRPr lang="de-DE"/>
        </a:p>
      </dgm:t>
    </dgm:pt>
    <dgm:pt modelId="{DEFB5E77-7A7A-41DA-83A1-670DBFD6D324}" type="sibTrans" cxnId="{AEA29C24-E4DE-495B-A779-6F2701308985}">
      <dgm:prSet/>
      <dgm:spPr/>
      <dgm:t>
        <a:bodyPr/>
        <a:lstStyle/>
        <a:p>
          <a:endParaRPr lang="de-DE"/>
        </a:p>
      </dgm:t>
    </dgm:pt>
    <dgm:pt modelId="{34391A42-8A9E-4DA3-BCDE-316426FD2286}" type="pres">
      <dgm:prSet presAssocID="{38B2BDEE-6ED7-499D-8FC3-65C1146FA446}" presName="Name0" presStyleCnt="0">
        <dgm:presLayoutVars>
          <dgm:dir/>
        </dgm:presLayoutVars>
      </dgm:prSet>
      <dgm:spPr/>
      <dgm:t>
        <a:bodyPr/>
        <a:lstStyle/>
        <a:p>
          <a:endParaRPr lang="de-DE"/>
        </a:p>
      </dgm:t>
    </dgm:pt>
    <dgm:pt modelId="{CC5912EB-AABF-45DD-8E89-5942A26D46A2}" type="pres">
      <dgm:prSet presAssocID="{F6069F5E-E278-4A31-8850-B80EB5EC89A0}" presName="composite" presStyleCnt="0"/>
      <dgm:spPr/>
    </dgm:pt>
    <dgm:pt modelId="{AAA657C7-E37C-4D2A-A492-F814A71EC840}" type="pres">
      <dgm:prSet presAssocID="{F6069F5E-E278-4A31-8850-B80EB5EC89A0}" presName="rect2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FBA7739-3497-4B62-B3B8-907F63881DF1}" type="pres">
      <dgm:prSet presAssocID="{F6069F5E-E278-4A31-8850-B80EB5EC89A0}" presName="rect1" presStyleLbl="align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F66C660-AD60-4AD7-995F-C834E6922931}" type="pres">
      <dgm:prSet presAssocID="{F0D52FEF-E613-4C96-AC00-A83A080B0D88}" presName="sibTrans" presStyleCnt="0"/>
      <dgm:spPr/>
    </dgm:pt>
    <dgm:pt modelId="{4A6F2FF0-7AF9-419F-9477-02278B476D29}" type="pres">
      <dgm:prSet presAssocID="{08FF2E30-A477-4002-984B-6B403D2A7595}" presName="composite" presStyleCnt="0"/>
      <dgm:spPr/>
    </dgm:pt>
    <dgm:pt modelId="{BCA4DEAD-A166-40E0-A97F-2944AEDFBC9C}" type="pres">
      <dgm:prSet presAssocID="{08FF2E30-A477-4002-984B-6B403D2A7595}" presName="rect2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558BB2-63A4-41B9-BE7E-360DCCF6FE33}" type="pres">
      <dgm:prSet presAssocID="{08FF2E30-A477-4002-984B-6B403D2A7595}" presName="rect1" presStyleLbl="alignImgPlace1" presStyleIdx="1" presStyleCnt="6" custLinFactNeighborX="0" custLinFactNeighborY="-70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7B6C1DB-9496-4A40-8BD4-6743A85B6CC5}" type="pres">
      <dgm:prSet presAssocID="{74B2666B-4586-416C-B387-7D79F074D01C}" presName="sibTrans" presStyleCnt="0"/>
      <dgm:spPr/>
    </dgm:pt>
    <dgm:pt modelId="{7CFF8DF6-577F-4025-ADBC-C89E9D82247B}" type="pres">
      <dgm:prSet presAssocID="{6EE42D8C-C5A4-4165-9A96-EC5609693B2A}" presName="composite" presStyleCnt="0"/>
      <dgm:spPr/>
    </dgm:pt>
    <dgm:pt modelId="{D663299C-B45A-4282-8105-4CCBDAFF94EB}" type="pres">
      <dgm:prSet presAssocID="{6EE42D8C-C5A4-4165-9A96-EC5609693B2A}" presName="rect2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6722F0-2F48-4B0E-B774-15D4A7E6844F}" type="pres">
      <dgm:prSet presAssocID="{6EE42D8C-C5A4-4165-9A96-EC5609693B2A}" presName="rect1" presStyleLbl="align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97842C3B-A24D-4E28-8384-51510855FBDA}" type="pres">
      <dgm:prSet presAssocID="{036752F7-2DC7-4672-B02C-63201BA2D863}" presName="sibTrans" presStyleCnt="0"/>
      <dgm:spPr/>
    </dgm:pt>
    <dgm:pt modelId="{D99708B2-0B80-4F4C-AD89-A896E1758A79}" type="pres">
      <dgm:prSet presAssocID="{362FD16E-8092-4D8C-B2AB-58F172DC87A2}" presName="composite" presStyleCnt="0"/>
      <dgm:spPr/>
    </dgm:pt>
    <dgm:pt modelId="{F9A382FB-3710-405F-A507-5B8D04711468}" type="pres">
      <dgm:prSet presAssocID="{362FD16E-8092-4D8C-B2AB-58F172DC87A2}" presName="rect2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3D874C-9A50-4643-BC73-8B4A963A0FBA}" type="pres">
      <dgm:prSet presAssocID="{362FD16E-8092-4D8C-B2AB-58F172DC87A2}" presName="rect1" presStyleLbl="align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D51F36FE-C701-4306-AC3F-FA034A71D5AF}" type="pres">
      <dgm:prSet presAssocID="{8769DC93-C996-4271-BEFD-FCD6E3AA8042}" presName="sibTrans" presStyleCnt="0"/>
      <dgm:spPr/>
    </dgm:pt>
    <dgm:pt modelId="{26E723C9-6621-4220-978F-76225BA0B022}" type="pres">
      <dgm:prSet presAssocID="{ADD6B65A-7038-4E5A-B245-B6EE2E0E1792}" presName="composite" presStyleCnt="0"/>
      <dgm:spPr/>
    </dgm:pt>
    <dgm:pt modelId="{6733F7C1-5727-4E9F-9AE1-E2BE805B08C3}" type="pres">
      <dgm:prSet presAssocID="{ADD6B65A-7038-4E5A-B245-B6EE2E0E1792}" presName="rect2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83EC0A-9114-4012-8E49-1D3A56B1528E}" type="pres">
      <dgm:prSet presAssocID="{ADD6B65A-7038-4E5A-B245-B6EE2E0E1792}" presName="rect1" presStyleLbl="align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de-DE"/>
        </a:p>
      </dgm:t>
    </dgm:pt>
    <dgm:pt modelId="{F3609F49-B9B0-4F3B-9A32-097DA2E639E4}" type="pres">
      <dgm:prSet presAssocID="{DEFB5E77-7A7A-41DA-83A1-670DBFD6D324}" presName="sibTrans" presStyleCnt="0"/>
      <dgm:spPr/>
    </dgm:pt>
    <dgm:pt modelId="{6CC41C51-ABFD-4A5D-A104-ED1B8BFFE08D}" type="pres">
      <dgm:prSet presAssocID="{81712655-CC00-4CCE-B3E4-D28B03D38E62}" presName="composite" presStyleCnt="0"/>
      <dgm:spPr/>
    </dgm:pt>
    <dgm:pt modelId="{4C8517DA-8905-4879-A904-6C094F43CC83}" type="pres">
      <dgm:prSet presAssocID="{81712655-CC00-4CCE-B3E4-D28B03D38E62}" presName="rect2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55CFF6-0384-4A04-BC45-2CA7DFD4B1B6}" type="pres">
      <dgm:prSet presAssocID="{81712655-CC00-4CCE-B3E4-D28B03D38E62}" presName="rect1" presStyleLbl="align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</dgm:ptLst>
  <dgm:cxnLst>
    <dgm:cxn modelId="{7E1BD048-E154-4CDC-8EB9-3AF37156342D}" type="presOf" srcId="{6EE42D8C-C5A4-4165-9A96-EC5609693B2A}" destId="{D663299C-B45A-4282-8105-4CCBDAFF94EB}" srcOrd="0" destOrd="0" presId="urn:microsoft.com/office/officeart/2008/layout/PictureGrid"/>
    <dgm:cxn modelId="{AEA29C24-E4DE-495B-A779-6F2701308985}" srcId="{38B2BDEE-6ED7-499D-8FC3-65C1146FA446}" destId="{ADD6B65A-7038-4E5A-B245-B6EE2E0E1792}" srcOrd="4" destOrd="0" parTransId="{73EDC9F3-E878-405C-B48E-98367BB19505}" sibTransId="{DEFB5E77-7A7A-41DA-83A1-670DBFD6D324}"/>
    <dgm:cxn modelId="{08B4B092-EF03-4B8C-A13E-D298FC6F26B5}" type="presOf" srcId="{ADD6B65A-7038-4E5A-B245-B6EE2E0E1792}" destId="{6733F7C1-5727-4E9F-9AE1-E2BE805B08C3}" srcOrd="0" destOrd="0" presId="urn:microsoft.com/office/officeart/2008/layout/PictureGrid"/>
    <dgm:cxn modelId="{7417CAE4-7219-4686-B75C-702318F2F1E9}" type="presOf" srcId="{08FF2E30-A477-4002-984B-6B403D2A7595}" destId="{BCA4DEAD-A166-40E0-A97F-2944AEDFBC9C}" srcOrd="0" destOrd="0" presId="urn:microsoft.com/office/officeart/2008/layout/PictureGrid"/>
    <dgm:cxn modelId="{63E5B889-59C5-4173-8139-155730CDE9F5}" srcId="{38B2BDEE-6ED7-499D-8FC3-65C1146FA446}" destId="{362FD16E-8092-4D8C-B2AB-58F172DC87A2}" srcOrd="3" destOrd="0" parTransId="{1CACD173-F020-4AB7-9855-30AFFB2748B5}" sibTransId="{8769DC93-C996-4271-BEFD-FCD6E3AA8042}"/>
    <dgm:cxn modelId="{21277CA5-7DD2-4147-A05B-89F6C6108729}" type="presOf" srcId="{362FD16E-8092-4D8C-B2AB-58F172DC87A2}" destId="{F9A382FB-3710-405F-A507-5B8D04711468}" srcOrd="0" destOrd="0" presId="urn:microsoft.com/office/officeart/2008/layout/PictureGrid"/>
    <dgm:cxn modelId="{E57161E0-671E-44D3-904E-5D4DEFDAF155}" type="presOf" srcId="{F6069F5E-E278-4A31-8850-B80EB5EC89A0}" destId="{AAA657C7-E37C-4D2A-A492-F814A71EC840}" srcOrd="0" destOrd="0" presId="urn:microsoft.com/office/officeart/2008/layout/PictureGrid"/>
    <dgm:cxn modelId="{FE666A66-D111-4046-B474-945E1C23408C}" srcId="{38B2BDEE-6ED7-499D-8FC3-65C1146FA446}" destId="{F6069F5E-E278-4A31-8850-B80EB5EC89A0}" srcOrd="0" destOrd="0" parTransId="{BC23E160-17D1-4B74-922D-9F92FACDF3F0}" sibTransId="{F0D52FEF-E613-4C96-AC00-A83A080B0D88}"/>
    <dgm:cxn modelId="{3480D512-C413-455E-84D8-E6CA3E2CF57C}" srcId="{38B2BDEE-6ED7-499D-8FC3-65C1146FA446}" destId="{08FF2E30-A477-4002-984B-6B403D2A7595}" srcOrd="1" destOrd="0" parTransId="{411AA88B-99DA-4A7A-9EFE-9424EE6ABD3E}" sibTransId="{74B2666B-4586-416C-B387-7D79F074D01C}"/>
    <dgm:cxn modelId="{C86E5A82-30E4-4DE0-8CB2-8D6894BD6214}" srcId="{38B2BDEE-6ED7-499D-8FC3-65C1146FA446}" destId="{81712655-CC00-4CCE-B3E4-D28B03D38E62}" srcOrd="5" destOrd="0" parTransId="{40770DA3-300E-4FF6-98E4-FF2A6313280A}" sibTransId="{BE6E140B-5C7F-4680-88AD-782B4881093F}"/>
    <dgm:cxn modelId="{854A6DD0-7ECB-4F53-8590-616D61B1D3A4}" srcId="{38B2BDEE-6ED7-499D-8FC3-65C1146FA446}" destId="{6EE42D8C-C5A4-4165-9A96-EC5609693B2A}" srcOrd="2" destOrd="0" parTransId="{7696560A-0448-4AA6-8A98-B8D1A4C9B235}" sibTransId="{036752F7-2DC7-4672-B02C-63201BA2D863}"/>
    <dgm:cxn modelId="{B7723523-29FA-4511-85F7-0DB79C608D69}" type="presOf" srcId="{38B2BDEE-6ED7-499D-8FC3-65C1146FA446}" destId="{34391A42-8A9E-4DA3-BCDE-316426FD2286}" srcOrd="0" destOrd="0" presId="urn:microsoft.com/office/officeart/2008/layout/PictureGrid"/>
    <dgm:cxn modelId="{33372250-4808-4D23-91BC-35DC94995E30}" type="presOf" srcId="{81712655-CC00-4CCE-B3E4-D28B03D38E62}" destId="{4C8517DA-8905-4879-A904-6C094F43CC83}" srcOrd="0" destOrd="0" presId="urn:microsoft.com/office/officeart/2008/layout/PictureGrid"/>
    <dgm:cxn modelId="{82C27ED3-1A09-4B30-861E-DBFE9A4EFD9D}" type="presParOf" srcId="{34391A42-8A9E-4DA3-BCDE-316426FD2286}" destId="{CC5912EB-AABF-45DD-8E89-5942A26D46A2}" srcOrd="0" destOrd="0" presId="urn:microsoft.com/office/officeart/2008/layout/PictureGrid"/>
    <dgm:cxn modelId="{06653971-291F-4EB8-93A5-308C8DA54196}" type="presParOf" srcId="{CC5912EB-AABF-45DD-8E89-5942A26D46A2}" destId="{AAA657C7-E37C-4D2A-A492-F814A71EC840}" srcOrd="0" destOrd="0" presId="urn:microsoft.com/office/officeart/2008/layout/PictureGrid"/>
    <dgm:cxn modelId="{13820F82-4256-4A24-B44F-A28FBFA4624B}" type="presParOf" srcId="{CC5912EB-AABF-45DD-8E89-5942A26D46A2}" destId="{0FBA7739-3497-4B62-B3B8-907F63881DF1}" srcOrd="1" destOrd="0" presId="urn:microsoft.com/office/officeart/2008/layout/PictureGrid"/>
    <dgm:cxn modelId="{B0542268-4901-4F67-BBAC-B371DC2DD91D}" type="presParOf" srcId="{34391A42-8A9E-4DA3-BCDE-316426FD2286}" destId="{CF66C660-AD60-4AD7-995F-C834E6922931}" srcOrd="1" destOrd="0" presId="urn:microsoft.com/office/officeart/2008/layout/PictureGrid"/>
    <dgm:cxn modelId="{7E1B5F87-007D-4B6E-B68F-06A150186E20}" type="presParOf" srcId="{34391A42-8A9E-4DA3-BCDE-316426FD2286}" destId="{4A6F2FF0-7AF9-419F-9477-02278B476D29}" srcOrd="2" destOrd="0" presId="urn:microsoft.com/office/officeart/2008/layout/PictureGrid"/>
    <dgm:cxn modelId="{2C20AF43-EFF7-4709-BFBF-2C3953B1E4D8}" type="presParOf" srcId="{4A6F2FF0-7AF9-419F-9477-02278B476D29}" destId="{BCA4DEAD-A166-40E0-A97F-2944AEDFBC9C}" srcOrd="0" destOrd="0" presId="urn:microsoft.com/office/officeart/2008/layout/PictureGrid"/>
    <dgm:cxn modelId="{DD6A30B1-1A20-45FC-84BC-8AD7E0226A85}" type="presParOf" srcId="{4A6F2FF0-7AF9-419F-9477-02278B476D29}" destId="{C5558BB2-63A4-41B9-BE7E-360DCCF6FE33}" srcOrd="1" destOrd="0" presId="urn:microsoft.com/office/officeart/2008/layout/PictureGrid"/>
    <dgm:cxn modelId="{E13B6B72-C3F8-405C-BBC4-AE50D869F75B}" type="presParOf" srcId="{34391A42-8A9E-4DA3-BCDE-316426FD2286}" destId="{E7B6C1DB-9496-4A40-8BD4-6743A85B6CC5}" srcOrd="3" destOrd="0" presId="urn:microsoft.com/office/officeart/2008/layout/PictureGrid"/>
    <dgm:cxn modelId="{F18D3C37-47F2-47C5-B5CD-01D85F7A4C58}" type="presParOf" srcId="{34391A42-8A9E-4DA3-BCDE-316426FD2286}" destId="{7CFF8DF6-577F-4025-ADBC-C89E9D82247B}" srcOrd="4" destOrd="0" presId="urn:microsoft.com/office/officeart/2008/layout/PictureGrid"/>
    <dgm:cxn modelId="{91A1F179-6F7C-4C5D-8478-AD77A018A90A}" type="presParOf" srcId="{7CFF8DF6-577F-4025-ADBC-C89E9D82247B}" destId="{D663299C-B45A-4282-8105-4CCBDAFF94EB}" srcOrd="0" destOrd="0" presId="urn:microsoft.com/office/officeart/2008/layout/PictureGrid"/>
    <dgm:cxn modelId="{52E2319B-A7FB-48BC-9F25-D8C6150C8C12}" type="presParOf" srcId="{7CFF8DF6-577F-4025-ADBC-C89E9D82247B}" destId="{4A6722F0-2F48-4B0E-B774-15D4A7E6844F}" srcOrd="1" destOrd="0" presId="urn:microsoft.com/office/officeart/2008/layout/PictureGrid"/>
    <dgm:cxn modelId="{FCB3126C-52CB-472D-A37D-D2BD8605C4BD}" type="presParOf" srcId="{34391A42-8A9E-4DA3-BCDE-316426FD2286}" destId="{97842C3B-A24D-4E28-8384-51510855FBDA}" srcOrd="5" destOrd="0" presId="urn:microsoft.com/office/officeart/2008/layout/PictureGrid"/>
    <dgm:cxn modelId="{8B07E3F4-6B87-48FC-AD38-D109FF8A3A3B}" type="presParOf" srcId="{34391A42-8A9E-4DA3-BCDE-316426FD2286}" destId="{D99708B2-0B80-4F4C-AD89-A896E1758A79}" srcOrd="6" destOrd="0" presId="urn:microsoft.com/office/officeart/2008/layout/PictureGrid"/>
    <dgm:cxn modelId="{B9A67421-CC08-4DDA-AE7F-B2EE5AD930F8}" type="presParOf" srcId="{D99708B2-0B80-4F4C-AD89-A896E1758A79}" destId="{F9A382FB-3710-405F-A507-5B8D04711468}" srcOrd="0" destOrd="0" presId="urn:microsoft.com/office/officeart/2008/layout/PictureGrid"/>
    <dgm:cxn modelId="{4EB49C14-4750-4BA8-828C-E1DF89C75FC7}" type="presParOf" srcId="{D99708B2-0B80-4F4C-AD89-A896E1758A79}" destId="{093D874C-9A50-4643-BC73-8B4A963A0FBA}" srcOrd="1" destOrd="0" presId="urn:microsoft.com/office/officeart/2008/layout/PictureGrid"/>
    <dgm:cxn modelId="{F53B3C04-6307-4E45-A591-CF887EBE341D}" type="presParOf" srcId="{34391A42-8A9E-4DA3-BCDE-316426FD2286}" destId="{D51F36FE-C701-4306-AC3F-FA034A71D5AF}" srcOrd="7" destOrd="0" presId="urn:microsoft.com/office/officeart/2008/layout/PictureGrid"/>
    <dgm:cxn modelId="{E3B6C711-3E3D-4311-B6CD-CE571F4A3B49}" type="presParOf" srcId="{34391A42-8A9E-4DA3-BCDE-316426FD2286}" destId="{26E723C9-6621-4220-978F-76225BA0B022}" srcOrd="8" destOrd="0" presId="urn:microsoft.com/office/officeart/2008/layout/PictureGrid"/>
    <dgm:cxn modelId="{DC19D48C-95EF-43DA-9361-7971B2330B8A}" type="presParOf" srcId="{26E723C9-6621-4220-978F-76225BA0B022}" destId="{6733F7C1-5727-4E9F-9AE1-E2BE805B08C3}" srcOrd="0" destOrd="0" presId="urn:microsoft.com/office/officeart/2008/layout/PictureGrid"/>
    <dgm:cxn modelId="{BF40D662-82FD-475D-9CE5-86DF51DFFDB7}" type="presParOf" srcId="{26E723C9-6621-4220-978F-76225BA0B022}" destId="{CC83EC0A-9114-4012-8E49-1D3A56B1528E}" srcOrd="1" destOrd="0" presId="urn:microsoft.com/office/officeart/2008/layout/PictureGrid"/>
    <dgm:cxn modelId="{38838889-19F1-4ACC-81DD-3A76314FA25E}" type="presParOf" srcId="{34391A42-8A9E-4DA3-BCDE-316426FD2286}" destId="{F3609F49-B9B0-4F3B-9A32-097DA2E639E4}" srcOrd="9" destOrd="0" presId="urn:microsoft.com/office/officeart/2008/layout/PictureGrid"/>
    <dgm:cxn modelId="{431618D0-B201-4421-BC9C-F1C89AB6A811}" type="presParOf" srcId="{34391A42-8A9E-4DA3-BCDE-316426FD2286}" destId="{6CC41C51-ABFD-4A5D-A104-ED1B8BFFE08D}" srcOrd="10" destOrd="0" presId="urn:microsoft.com/office/officeart/2008/layout/PictureGrid"/>
    <dgm:cxn modelId="{BFE03AEA-48AF-4DC2-A6B5-647516B4C5F7}" type="presParOf" srcId="{6CC41C51-ABFD-4A5D-A104-ED1B8BFFE08D}" destId="{4C8517DA-8905-4879-A904-6C094F43CC83}" srcOrd="0" destOrd="0" presId="urn:microsoft.com/office/officeart/2008/layout/PictureGrid"/>
    <dgm:cxn modelId="{041C8A2D-3D56-4B87-9DF8-FFAD8648D7E2}" type="presParOf" srcId="{6CC41C51-ABFD-4A5D-A104-ED1B8BFFE08D}" destId="{C355CFF6-0384-4A04-BC45-2CA7DFD4B1B6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B2EAFE-9726-4E13-A0F9-3D8F9AE7D22F}" type="doc">
      <dgm:prSet loTypeId="urn:microsoft.com/office/officeart/2008/layout/SquareAccent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de-DE"/>
        </a:p>
      </dgm:t>
    </dgm:pt>
    <dgm:pt modelId="{E27F2559-3213-4B12-8985-04FE9F02BECD}">
      <dgm:prSet phldrT="[Text]" custT="1"/>
      <dgm:spPr/>
      <dgm:t>
        <a:bodyPr/>
        <a:lstStyle/>
        <a:p>
          <a:r>
            <a:rPr lang="de-DE" sz="2400" dirty="0" smtClean="0"/>
            <a:t>Sozialregion</a:t>
          </a:r>
          <a:endParaRPr lang="de-DE" sz="2400" dirty="0"/>
        </a:p>
      </dgm:t>
    </dgm:pt>
    <dgm:pt modelId="{53B8CA96-CED0-42F3-B955-16C1FA86802C}" type="parTrans" cxnId="{F17959BE-1AED-4F97-9BC8-A924639D3382}">
      <dgm:prSet/>
      <dgm:spPr/>
      <dgm:t>
        <a:bodyPr/>
        <a:lstStyle/>
        <a:p>
          <a:endParaRPr lang="de-DE"/>
        </a:p>
      </dgm:t>
    </dgm:pt>
    <dgm:pt modelId="{D565BEE0-D980-4716-A752-CA0B2AA395B2}" type="sibTrans" cxnId="{F17959BE-1AED-4F97-9BC8-A924639D3382}">
      <dgm:prSet/>
      <dgm:spPr/>
      <dgm:t>
        <a:bodyPr/>
        <a:lstStyle/>
        <a:p>
          <a:endParaRPr lang="de-DE"/>
        </a:p>
      </dgm:t>
    </dgm:pt>
    <dgm:pt modelId="{3E65A006-DF51-42D9-BBC1-21816A2792A7}">
      <dgm:prSet phldrT="[Text]" custT="1"/>
      <dgm:spPr/>
      <dgm:t>
        <a:bodyPr/>
        <a:lstStyle/>
        <a:p>
          <a:r>
            <a:rPr lang="de-DE" sz="1400" dirty="0" smtClean="0"/>
            <a:t>Betriebliche Gesundheit</a:t>
          </a:r>
          <a:endParaRPr lang="de-DE" sz="1400" dirty="0"/>
        </a:p>
      </dgm:t>
    </dgm:pt>
    <dgm:pt modelId="{3DF4DBAB-656F-4BD6-BC95-688C016AEC17}" type="parTrans" cxnId="{0CFBCF61-1648-4CE4-BBF3-609C601E1E59}">
      <dgm:prSet/>
      <dgm:spPr/>
      <dgm:t>
        <a:bodyPr/>
        <a:lstStyle/>
        <a:p>
          <a:endParaRPr lang="de-DE"/>
        </a:p>
      </dgm:t>
    </dgm:pt>
    <dgm:pt modelId="{A5898E65-2843-4FBC-8D27-D40D7C6F9D7F}" type="sibTrans" cxnId="{0CFBCF61-1648-4CE4-BBF3-609C601E1E59}">
      <dgm:prSet/>
      <dgm:spPr/>
      <dgm:t>
        <a:bodyPr/>
        <a:lstStyle/>
        <a:p>
          <a:endParaRPr lang="de-DE"/>
        </a:p>
      </dgm:t>
    </dgm:pt>
    <dgm:pt modelId="{62572992-6B1E-4C7E-BF39-39B54E3F0BCF}">
      <dgm:prSet phldrT="[Text]" custT="1"/>
      <dgm:spPr/>
      <dgm:t>
        <a:bodyPr/>
        <a:lstStyle/>
        <a:p>
          <a:r>
            <a:rPr lang="de-DE" sz="1400" dirty="0" smtClean="0"/>
            <a:t>Lenkungsgruppe</a:t>
          </a:r>
          <a:endParaRPr lang="de-DE" sz="1400" dirty="0"/>
        </a:p>
      </dgm:t>
    </dgm:pt>
    <dgm:pt modelId="{84576CF0-8484-457B-8269-EC534E8D3822}" type="parTrans" cxnId="{FF5727C6-F065-42C8-8457-EA03E3D2432D}">
      <dgm:prSet/>
      <dgm:spPr/>
      <dgm:t>
        <a:bodyPr/>
        <a:lstStyle/>
        <a:p>
          <a:endParaRPr lang="de-DE"/>
        </a:p>
      </dgm:t>
    </dgm:pt>
    <dgm:pt modelId="{3D58DF5B-C5AE-4A54-972E-D955D9BE8A34}" type="sibTrans" cxnId="{FF5727C6-F065-42C8-8457-EA03E3D2432D}">
      <dgm:prSet/>
      <dgm:spPr/>
      <dgm:t>
        <a:bodyPr/>
        <a:lstStyle/>
        <a:p>
          <a:endParaRPr lang="de-DE"/>
        </a:p>
      </dgm:t>
    </dgm:pt>
    <dgm:pt modelId="{F7FFA58C-C11F-4802-9F11-6E1DD5707ABE}">
      <dgm:prSet phldrT="[Text]" custT="1"/>
      <dgm:spPr/>
      <dgm:t>
        <a:bodyPr/>
        <a:lstStyle/>
        <a:p>
          <a:r>
            <a:rPr lang="de-DE" sz="1400" dirty="0" smtClean="0"/>
            <a:t>Lokale Allianz für Menschen mit Demenz</a:t>
          </a:r>
          <a:endParaRPr lang="de-DE" sz="1400" dirty="0"/>
        </a:p>
      </dgm:t>
    </dgm:pt>
    <dgm:pt modelId="{61CFDB15-2024-40C3-84A6-0C6064AAC8AA}" type="parTrans" cxnId="{729F1329-F764-4BEA-BCE7-8238D846E33A}">
      <dgm:prSet/>
      <dgm:spPr/>
      <dgm:t>
        <a:bodyPr/>
        <a:lstStyle/>
        <a:p>
          <a:endParaRPr lang="de-DE"/>
        </a:p>
      </dgm:t>
    </dgm:pt>
    <dgm:pt modelId="{C6D4FBF0-A9DA-4EB7-80F0-51EAADC2F8D7}" type="sibTrans" cxnId="{729F1329-F764-4BEA-BCE7-8238D846E33A}">
      <dgm:prSet/>
      <dgm:spPr/>
      <dgm:t>
        <a:bodyPr/>
        <a:lstStyle/>
        <a:p>
          <a:endParaRPr lang="de-DE"/>
        </a:p>
      </dgm:t>
    </dgm:pt>
    <dgm:pt modelId="{784085F8-6607-4EA7-8DD6-FD6A53CB7B12}">
      <dgm:prSet phldrT="[Text]" custT="1"/>
      <dgm:spPr/>
      <dgm:t>
        <a:bodyPr/>
        <a:lstStyle/>
        <a:p>
          <a:r>
            <a:rPr lang="de-DE" sz="2400" dirty="0" smtClean="0"/>
            <a:t>Landes- / Bundesebene</a:t>
          </a:r>
          <a:endParaRPr lang="de-DE" sz="2400" dirty="0"/>
        </a:p>
      </dgm:t>
    </dgm:pt>
    <dgm:pt modelId="{1618B447-0FD6-4F3A-88FA-BF7735330314}" type="parTrans" cxnId="{A3B84C58-A032-44F9-ABBA-C93306EC3840}">
      <dgm:prSet/>
      <dgm:spPr/>
      <dgm:t>
        <a:bodyPr/>
        <a:lstStyle/>
        <a:p>
          <a:endParaRPr lang="de-DE"/>
        </a:p>
      </dgm:t>
    </dgm:pt>
    <dgm:pt modelId="{86CA772C-FABE-4442-A03F-CDE78C33306C}" type="sibTrans" cxnId="{A3B84C58-A032-44F9-ABBA-C93306EC3840}">
      <dgm:prSet/>
      <dgm:spPr/>
      <dgm:t>
        <a:bodyPr/>
        <a:lstStyle/>
        <a:p>
          <a:endParaRPr lang="de-DE"/>
        </a:p>
      </dgm:t>
    </dgm:pt>
    <dgm:pt modelId="{ACD7F3D8-8AD8-49E6-9213-33669CD18D31}">
      <dgm:prSet phldrT="[Text]" custT="1"/>
      <dgm:spPr/>
      <dgm:t>
        <a:bodyPr/>
        <a:lstStyle/>
        <a:p>
          <a:r>
            <a:rPr lang="de-DE" sz="1400" dirty="0" smtClean="0"/>
            <a:t>Runder Tisch Pflege</a:t>
          </a:r>
          <a:endParaRPr lang="de-DE" sz="1400" dirty="0"/>
        </a:p>
      </dgm:t>
    </dgm:pt>
    <dgm:pt modelId="{7D605322-10B9-41D9-888E-05B9DF21147A}" type="parTrans" cxnId="{21539DFA-AF92-47A7-9C0F-A9605B88BE4D}">
      <dgm:prSet/>
      <dgm:spPr/>
      <dgm:t>
        <a:bodyPr/>
        <a:lstStyle/>
        <a:p>
          <a:endParaRPr lang="de-DE"/>
        </a:p>
      </dgm:t>
    </dgm:pt>
    <dgm:pt modelId="{3CEA8AB7-C7ED-4064-8F80-9157F7128657}" type="sibTrans" cxnId="{21539DFA-AF92-47A7-9C0F-A9605B88BE4D}">
      <dgm:prSet/>
      <dgm:spPr/>
      <dgm:t>
        <a:bodyPr/>
        <a:lstStyle/>
        <a:p>
          <a:endParaRPr lang="de-DE"/>
        </a:p>
      </dgm:t>
    </dgm:pt>
    <dgm:pt modelId="{2A41BC0D-A6F3-4E6E-8EF1-56590D180C38}">
      <dgm:prSet phldrT="[Text]" custT="1"/>
      <dgm:spPr/>
      <dgm:t>
        <a:bodyPr/>
        <a:lstStyle/>
        <a:p>
          <a:r>
            <a:rPr lang="de-DE" sz="1400" dirty="0" smtClean="0"/>
            <a:t>Begleitkreis Pflege</a:t>
          </a:r>
          <a:endParaRPr lang="de-DE" sz="1400" dirty="0"/>
        </a:p>
      </dgm:t>
    </dgm:pt>
    <dgm:pt modelId="{9B7887DF-246C-4C4E-89EF-47961340CE19}" type="parTrans" cxnId="{CF0F6DC8-775C-4C92-9533-5519D586CCCD}">
      <dgm:prSet/>
      <dgm:spPr/>
      <dgm:t>
        <a:bodyPr/>
        <a:lstStyle/>
        <a:p>
          <a:endParaRPr lang="de-DE"/>
        </a:p>
      </dgm:t>
    </dgm:pt>
    <dgm:pt modelId="{61E85D1B-9523-43C5-8EFA-CF80063EFCA6}" type="sibTrans" cxnId="{CF0F6DC8-775C-4C92-9533-5519D586CCCD}">
      <dgm:prSet/>
      <dgm:spPr/>
      <dgm:t>
        <a:bodyPr/>
        <a:lstStyle/>
        <a:p>
          <a:endParaRPr lang="de-DE"/>
        </a:p>
      </dgm:t>
    </dgm:pt>
    <dgm:pt modelId="{12454B1C-FF55-437D-A609-E4F3386057D2}">
      <dgm:prSet phldrT="[Text]" custT="1"/>
      <dgm:spPr/>
      <dgm:t>
        <a:bodyPr/>
        <a:lstStyle/>
        <a:p>
          <a:r>
            <a:rPr lang="de-DE" sz="1400" dirty="0" smtClean="0"/>
            <a:t>Nachbarschaftshelfer</a:t>
          </a:r>
          <a:endParaRPr lang="de-DE" sz="1400" dirty="0"/>
        </a:p>
      </dgm:t>
    </dgm:pt>
    <dgm:pt modelId="{CC0C13C2-69C3-440F-80F7-E74FB650A99A}" type="parTrans" cxnId="{8EA4A727-0707-4512-9DCA-C58807156A2D}">
      <dgm:prSet/>
      <dgm:spPr/>
      <dgm:t>
        <a:bodyPr/>
        <a:lstStyle/>
        <a:p>
          <a:endParaRPr lang="de-DE"/>
        </a:p>
      </dgm:t>
    </dgm:pt>
    <dgm:pt modelId="{B53835AE-68AC-45CA-8468-33E851FA0505}" type="sibTrans" cxnId="{8EA4A727-0707-4512-9DCA-C58807156A2D}">
      <dgm:prSet/>
      <dgm:spPr/>
      <dgm:t>
        <a:bodyPr/>
        <a:lstStyle/>
        <a:p>
          <a:endParaRPr lang="de-DE"/>
        </a:p>
      </dgm:t>
    </dgm:pt>
    <dgm:pt modelId="{6B4DA041-48E9-4674-AA2F-D1703D604539}">
      <dgm:prSet phldrT="[Text]" custT="1"/>
      <dgm:spPr/>
      <dgm:t>
        <a:bodyPr/>
        <a:lstStyle/>
        <a:p>
          <a:r>
            <a:rPr lang="de-DE" sz="2400" dirty="0" smtClean="0"/>
            <a:t>Landkreis</a:t>
          </a:r>
          <a:endParaRPr lang="de-DE" sz="2400" dirty="0"/>
        </a:p>
      </dgm:t>
    </dgm:pt>
    <dgm:pt modelId="{F3F622AE-DD23-4C54-B989-923A74C67ABC}" type="parTrans" cxnId="{28B03757-E104-40FF-A196-C07446C4A4C1}">
      <dgm:prSet/>
      <dgm:spPr/>
      <dgm:t>
        <a:bodyPr/>
        <a:lstStyle/>
        <a:p>
          <a:endParaRPr lang="de-DE"/>
        </a:p>
      </dgm:t>
    </dgm:pt>
    <dgm:pt modelId="{3C58DD42-9D0F-460F-BA6A-DF864207A9C9}" type="sibTrans" cxnId="{28B03757-E104-40FF-A196-C07446C4A4C1}">
      <dgm:prSet/>
      <dgm:spPr/>
      <dgm:t>
        <a:bodyPr/>
        <a:lstStyle/>
        <a:p>
          <a:endParaRPr lang="de-DE"/>
        </a:p>
      </dgm:t>
    </dgm:pt>
    <dgm:pt modelId="{9BAB87B9-CD2B-4BD1-A256-7144826E3852}">
      <dgm:prSet phldrT="[Text]" custT="1"/>
      <dgm:spPr/>
      <dgm:t>
        <a:bodyPr/>
        <a:lstStyle/>
        <a:p>
          <a:r>
            <a:rPr lang="de-DE" sz="1400" dirty="0" smtClean="0"/>
            <a:t>1-2 mal im Jahr</a:t>
          </a:r>
          <a:endParaRPr lang="de-DE" sz="1400" dirty="0"/>
        </a:p>
      </dgm:t>
    </dgm:pt>
    <dgm:pt modelId="{846AD456-5DF0-41C2-9EAA-85F66F6818DD}" type="parTrans" cxnId="{CC7D5BA6-2BC5-472C-A0A3-B5A5993FBEC1}">
      <dgm:prSet/>
      <dgm:spPr/>
      <dgm:t>
        <a:bodyPr/>
        <a:lstStyle/>
        <a:p>
          <a:endParaRPr lang="de-DE"/>
        </a:p>
      </dgm:t>
    </dgm:pt>
    <dgm:pt modelId="{5E0ACB27-5CC9-4E57-8A13-19BEF06CC298}" type="sibTrans" cxnId="{CC7D5BA6-2BC5-472C-A0A3-B5A5993FBEC1}">
      <dgm:prSet/>
      <dgm:spPr/>
      <dgm:t>
        <a:bodyPr/>
        <a:lstStyle/>
        <a:p>
          <a:endParaRPr lang="de-DE"/>
        </a:p>
      </dgm:t>
    </dgm:pt>
    <dgm:pt modelId="{79CA9B77-C0AB-47AF-8D5C-1B110345E135}">
      <dgm:prSet phldrT="[Text]" custT="1"/>
      <dgm:spPr/>
      <dgm:t>
        <a:bodyPr/>
        <a:lstStyle/>
        <a:p>
          <a:endParaRPr lang="de-DE" sz="1400" dirty="0"/>
        </a:p>
      </dgm:t>
    </dgm:pt>
    <dgm:pt modelId="{C7D4ACB6-7527-465B-A981-E2C94B827C9D}" type="parTrans" cxnId="{A6021993-8262-4048-B1E8-F7CE4464D714}">
      <dgm:prSet/>
      <dgm:spPr/>
      <dgm:t>
        <a:bodyPr/>
        <a:lstStyle/>
        <a:p>
          <a:endParaRPr lang="de-DE"/>
        </a:p>
      </dgm:t>
    </dgm:pt>
    <dgm:pt modelId="{55C4FBC5-3D08-4D47-BEFF-F16FB57B83C0}" type="sibTrans" cxnId="{A6021993-8262-4048-B1E8-F7CE4464D714}">
      <dgm:prSet/>
      <dgm:spPr/>
      <dgm:t>
        <a:bodyPr/>
        <a:lstStyle/>
        <a:p>
          <a:endParaRPr lang="de-DE"/>
        </a:p>
      </dgm:t>
    </dgm:pt>
    <dgm:pt modelId="{270AE642-CE88-4257-9B26-C58046983D19}">
      <dgm:prSet phldrT="[Text]" custT="1"/>
      <dgm:spPr/>
      <dgm:t>
        <a:bodyPr/>
        <a:lstStyle/>
        <a:p>
          <a:r>
            <a:rPr lang="de-DE" sz="1400" dirty="0" smtClean="0"/>
            <a:t>Demenzdialog im KH</a:t>
          </a:r>
        </a:p>
      </dgm:t>
    </dgm:pt>
    <dgm:pt modelId="{164FA0AC-A783-4D67-9D9A-F418778A7FAC}" type="parTrans" cxnId="{AA589AB2-A9F5-44AC-8805-67B42AB0FC07}">
      <dgm:prSet/>
      <dgm:spPr/>
      <dgm:t>
        <a:bodyPr/>
        <a:lstStyle/>
        <a:p>
          <a:endParaRPr lang="de-DE"/>
        </a:p>
      </dgm:t>
    </dgm:pt>
    <dgm:pt modelId="{3A55B09D-F2A2-4929-969E-CEFC7C0CA31D}" type="sibTrans" cxnId="{AA589AB2-A9F5-44AC-8805-67B42AB0FC07}">
      <dgm:prSet/>
      <dgm:spPr/>
      <dgm:t>
        <a:bodyPr/>
        <a:lstStyle/>
        <a:p>
          <a:endParaRPr lang="de-DE"/>
        </a:p>
      </dgm:t>
    </dgm:pt>
    <dgm:pt modelId="{1FA8EEEE-4ACE-42F2-910B-EFBA1C1718F7}">
      <dgm:prSet phldrT="[Text]" custT="1"/>
      <dgm:spPr/>
      <dgm:t>
        <a:bodyPr/>
        <a:lstStyle/>
        <a:p>
          <a:r>
            <a:rPr lang="de-DE" sz="1400" dirty="0" smtClean="0"/>
            <a:t>Netzwerktreffen der Pflegekoordinatoren</a:t>
          </a:r>
          <a:endParaRPr lang="de-DE" sz="1400" dirty="0"/>
        </a:p>
      </dgm:t>
    </dgm:pt>
    <dgm:pt modelId="{15999C31-8251-4AA0-9194-5E228C1D0D8A}" type="parTrans" cxnId="{CA395D24-1DC6-4D6E-9BDA-4DF51F774B78}">
      <dgm:prSet/>
      <dgm:spPr/>
      <dgm:t>
        <a:bodyPr/>
        <a:lstStyle/>
        <a:p>
          <a:endParaRPr lang="de-DE"/>
        </a:p>
      </dgm:t>
    </dgm:pt>
    <dgm:pt modelId="{B7A27307-8792-452D-AC1F-57782A1F1A86}" type="sibTrans" cxnId="{CA395D24-1DC6-4D6E-9BDA-4DF51F774B78}">
      <dgm:prSet/>
      <dgm:spPr/>
      <dgm:t>
        <a:bodyPr/>
        <a:lstStyle/>
        <a:p>
          <a:endParaRPr lang="de-DE"/>
        </a:p>
      </dgm:t>
    </dgm:pt>
    <dgm:pt modelId="{E655C43C-991F-4392-99EC-BF20CF8FAB55}">
      <dgm:prSet phldrT="[Text]" custT="1"/>
      <dgm:spPr/>
      <dgm:t>
        <a:bodyPr/>
        <a:lstStyle/>
        <a:p>
          <a:r>
            <a:rPr lang="de-DE" sz="1400" dirty="0" smtClean="0"/>
            <a:t>Betriebliche Gesundheit</a:t>
          </a:r>
        </a:p>
      </dgm:t>
    </dgm:pt>
    <dgm:pt modelId="{03329F93-E9C3-4B4F-AB0F-302E4F99C42B}" type="parTrans" cxnId="{848DFE81-EFEE-4FE8-A878-2EB051987B83}">
      <dgm:prSet/>
      <dgm:spPr/>
      <dgm:t>
        <a:bodyPr/>
        <a:lstStyle/>
        <a:p>
          <a:endParaRPr lang="de-DE"/>
        </a:p>
      </dgm:t>
    </dgm:pt>
    <dgm:pt modelId="{BD230FD8-55FF-448E-8876-3B2D7D89959A}" type="sibTrans" cxnId="{848DFE81-EFEE-4FE8-A878-2EB051987B83}">
      <dgm:prSet/>
      <dgm:spPr/>
      <dgm:t>
        <a:bodyPr/>
        <a:lstStyle/>
        <a:p>
          <a:endParaRPr lang="de-DE"/>
        </a:p>
      </dgm:t>
    </dgm:pt>
    <dgm:pt modelId="{154F17EF-E610-4AB4-8D4A-F265F30900D0}">
      <dgm:prSet phldrT="[Text]" custT="1"/>
      <dgm:spPr/>
      <dgm:t>
        <a:bodyPr/>
        <a:lstStyle/>
        <a:p>
          <a:r>
            <a:rPr lang="de-DE" sz="1400" dirty="0" smtClean="0"/>
            <a:t>Migration und Flüchtlinge</a:t>
          </a:r>
        </a:p>
      </dgm:t>
    </dgm:pt>
    <dgm:pt modelId="{2E52F4F9-7708-4FCF-AC6C-B003CF3A559A}" type="parTrans" cxnId="{CA41E047-A660-41DF-983A-B3F67B4E28E1}">
      <dgm:prSet/>
      <dgm:spPr/>
      <dgm:t>
        <a:bodyPr/>
        <a:lstStyle/>
        <a:p>
          <a:endParaRPr lang="de-DE"/>
        </a:p>
      </dgm:t>
    </dgm:pt>
    <dgm:pt modelId="{9328ACCA-6DBD-466A-8041-C04D2C639767}" type="sibTrans" cxnId="{CA41E047-A660-41DF-983A-B3F67B4E28E1}">
      <dgm:prSet/>
      <dgm:spPr/>
      <dgm:t>
        <a:bodyPr/>
        <a:lstStyle/>
        <a:p>
          <a:endParaRPr lang="de-DE"/>
        </a:p>
      </dgm:t>
    </dgm:pt>
    <dgm:pt modelId="{CFE1C339-1E56-4870-AF24-0AC93E0EBCEA}" type="pres">
      <dgm:prSet presAssocID="{AFB2EAFE-9726-4E13-A0F9-3D8F9AE7D22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E659809D-0A00-4B03-992B-C4085E5F76DB}" type="pres">
      <dgm:prSet presAssocID="{E27F2559-3213-4B12-8985-04FE9F02BECD}" presName="root" presStyleCnt="0">
        <dgm:presLayoutVars>
          <dgm:chMax/>
          <dgm:chPref/>
        </dgm:presLayoutVars>
      </dgm:prSet>
      <dgm:spPr/>
    </dgm:pt>
    <dgm:pt modelId="{52757454-A40C-4A45-A159-022741F5B383}" type="pres">
      <dgm:prSet presAssocID="{E27F2559-3213-4B12-8985-04FE9F02BECD}" presName="rootComposite" presStyleCnt="0">
        <dgm:presLayoutVars/>
      </dgm:prSet>
      <dgm:spPr/>
    </dgm:pt>
    <dgm:pt modelId="{02AE12E0-F8C0-4669-B814-E3A6A70AC81F}" type="pres">
      <dgm:prSet presAssocID="{E27F2559-3213-4B12-8985-04FE9F02BECD}" presName="ParentAccent" presStyleLbl="alignNode1" presStyleIdx="0" presStyleCnt="3"/>
      <dgm:spPr>
        <a:solidFill>
          <a:srgbClr val="92D050"/>
        </a:solidFill>
      </dgm:spPr>
    </dgm:pt>
    <dgm:pt modelId="{1DC13ACB-F159-45AA-9AC4-0CD4B59D94C1}" type="pres">
      <dgm:prSet presAssocID="{E27F2559-3213-4B12-8985-04FE9F02BECD}" presName="ParentSmallAccent" presStyleLbl="fgAcc1" presStyleIdx="0" presStyleCnt="3"/>
      <dgm:spPr>
        <a:solidFill>
          <a:srgbClr val="FF0000">
            <a:alpha val="90000"/>
          </a:srgbClr>
        </a:solidFill>
      </dgm:spPr>
    </dgm:pt>
    <dgm:pt modelId="{BB87D7E9-A1D2-496E-9036-BC0BB22D4D0F}" type="pres">
      <dgm:prSet presAssocID="{E27F2559-3213-4B12-8985-04FE9F02BECD}" presName="Parent" presStyleLbl="revTx" presStyleIdx="0" presStyleCnt="1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7430DE-BCF5-43BA-AD11-99A6843D534F}" type="pres">
      <dgm:prSet presAssocID="{E27F2559-3213-4B12-8985-04FE9F02BECD}" presName="childShape" presStyleCnt="0">
        <dgm:presLayoutVars>
          <dgm:chMax val="0"/>
          <dgm:chPref val="0"/>
        </dgm:presLayoutVars>
      </dgm:prSet>
      <dgm:spPr/>
    </dgm:pt>
    <dgm:pt modelId="{259E538A-0BF8-49F1-ABAB-B41B7C25B1FB}" type="pres">
      <dgm:prSet presAssocID="{9BAB87B9-CD2B-4BD1-A256-7144826E3852}" presName="childComposite" presStyleCnt="0">
        <dgm:presLayoutVars>
          <dgm:chMax val="0"/>
          <dgm:chPref val="0"/>
        </dgm:presLayoutVars>
      </dgm:prSet>
      <dgm:spPr/>
    </dgm:pt>
    <dgm:pt modelId="{35B17B4E-4EA2-4F04-A2D7-69F7067001DF}" type="pres">
      <dgm:prSet presAssocID="{9BAB87B9-CD2B-4BD1-A256-7144826E3852}" presName="ChildAccent" presStyleLbl="solidFgAcc1" presStyleIdx="0" presStyleCnt="12"/>
      <dgm:spPr>
        <a:ln>
          <a:solidFill>
            <a:srgbClr val="FF0000"/>
          </a:solidFill>
        </a:ln>
      </dgm:spPr>
    </dgm:pt>
    <dgm:pt modelId="{1702F46A-8625-4233-A957-A947418F51DA}" type="pres">
      <dgm:prSet presAssocID="{9BAB87B9-CD2B-4BD1-A256-7144826E3852}" presName="Child" presStyleLbl="revTx" presStyleIdx="1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787342-6396-4084-B05F-4DB05F7B3289}" type="pres">
      <dgm:prSet presAssocID="{79CA9B77-C0AB-47AF-8D5C-1B110345E135}" presName="childComposite" presStyleCnt="0">
        <dgm:presLayoutVars>
          <dgm:chMax val="0"/>
          <dgm:chPref val="0"/>
        </dgm:presLayoutVars>
      </dgm:prSet>
      <dgm:spPr/>
    </dgm:pt>
    <dgm:pt modelId="{4AD3E3DF-FCC9-404F-A152-68AAE510D8E9}" type="pres">
      <dgm:prSet presAssocID="{79CA9B77-C0AB-47AF-8D5C-1B110345E135}" presName="ChildAccent" presStyleLbl="solidFgAcc1" presStyleIdx="1" presStyleCnt="12" custLinFactY="-100000" custLinFactNeighborX="-7765" custLinFactNeighborY="-126860"/>
      <dgm:spPr>
        <a:ln>
          <a:solidFill>
            <a:srgbClr val="FF0000"/>
          </a:solidFill>
        </a:ln>
      </dgm:spPr>
      <dgm:t>
        <a:bodyPr/>
        <a:lstStyle/>
        <a:p>
          <a:endParaRPr lang="de-DE"/>
        </a:p>
      </dgm:t>
    </dgm:pt>
    <dgm:pt modelId="{D119F518-6642-4B97-BAA2-B661006B5107}" type="pres">
      <dgm:prSet presAssocID="{79CA9B77-C0AB-47AF-8D5C-1B110345E135}" presName="Child" presStyleLbl="revTx" presStyleIdx="2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7135A4-44F9-40C5-9617-EC9CAA8B2578}" type="pres">
      <dgm:prSet presAssocID="{6B4DA041-48E9-4674-AA2F-D1703D604539}" presName="root" presStyleCnt="0">
        <dgm:presLayoutVars>
          <dgm:chMax/>
          <dgm:chPref/>
        </dgm:presLayoutVars>
      </dgm:prSet>
      <dgm:spPr/>
    </dgm:pt>
    <dgm:pt modelId="{CE5FCA36-6BC4-46E9-B29D-5E673D5CC062}" type="pres">
      <dgm:prSet presAssocID="{6B4DA041-48E9-4674-AA2F-D1703D604539}" presName="rootComposite" presStyleCnt="0">
        <dgm:presLayoutVars/>
      </dgm:prSet>
      <dgm:spPr/>
    </dgm:pt>
    <dgm:pt modelId="{FCA14D46-0EB5-4AC4-A203-0F1463036732}" type="pres">
      <dgm:prSet presAssocID="{6B4DA041-48E9-4674-AA2F-D1703D604539}" presName="ParentAccent" presStyleLbl="alignNode1" presStyleIdx="1" presStyleCnt="3"/>
      <dgm:spPr>
        <a:solidFill>
          <a:srgbClr val="92D050"/>
        </a:solidFill>
      </dgm:spPr>
    </dgm:pt>
    <dgm:pt modelId="{496C4ABE-8AA3-4FC5-B086-86E17671E032}" type="pres">
      <dgm:prSet presAssocID="{6B4DA041-48E9-4674-AA2F-D1703D604539}" presName="ParentSmallAccent" presStyleLbl="fgAcc1" presStyleIdx="1" presStyleCnt="3"/>
      <dgm:spPr>
        <a:solidFill>
          <a:srgbClr val="FF0000">
            <a:alpha val="90000"/>
          </a:srgbClr>
        </a:solidFill>
      </dgm:spPr>
    </dgm:pt>
    <dgm:pt modelId="{F173D006-7A12-4CFD-9F4F-988C76296BA8}" type="pres">
      <dgm:prSet presAssocID="{6B4DA041-48E9-4674-AA2F-D1703D604539}" presName="Parent" presStyleLbl="revTx" presStyleIdx="3" presStyleCnt="1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9F2CB6-BEB5-459E-97F9-BC46F3426789}" type="pres">
      <dgm:prSet presAssocID="{6B4DA041-48E9-4674-AA2F-D1703D604539}" presName="childShape" presStyleCnt="0">
        <dgm:presLayoutVars>
          <dgm:chMax val="0"/>
          <dgm:chPref val="0"/>
        </dgm:presLayoutVars>
      </dgm:prSet>
      <dgm:spPr/>
    </dgm:pt>
    <dgm:pt modelId="{E4B0B741-9C0E-4A7A-ACC9-2D4F01CC66A5}" type="pres">
      <dgm:prSet presAssocID="{12454B1C-FF55-437D-A609-E4F3386057D2}" presName="childComposite" presStyleCnt="0">
        <dgm:presLayoutVars>
          <dgm:chMax val="0"/>
          <dgm:chPref val="0"/>
        </dgm:presLayoutVars>
      </dgm:prSet>
      <dgm:spPr/>
    </dgm:pt>
    <dgm:pt modelId="{A099F537-87FB-428D-9BEA-F8AF2DDFFA92}" type="pres">
      <dgm:prSet presAssocID="{12454B1C-FF55-437D-A609-E4F3386057D2}" presName="ChildAccent" presStyleLbl="solidFgAcc1" presStyleIdx="2" presStyleCnt="12"/>
      <dgm:spPr>
        <a:ln>
          <a:solidFill>
            <a:srgbClr val="FF0000"/>
          </a:solidFill>
        </a:ln>
      </dgm:spPr>
    </dgm:pt>
    <dgm:pt modelId="{CD01697D-DAC5-4834-A750-576767E544E2}" type="pres">
      <dgm:prSet presAssocID="{12454B1C-FF55-437D-A609-E4F3386057D2}" presName="Child" presStyleLbl="revTx" presStyleIdx="4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29AFCD-9BC4-455A-91C2-142C8E678A08}" type="pres">
      <dgm:prSet presAssocID="{3E65A006-DF51-42D9-BBC1-21816A2792A7}" presName="childComposite" presStyleCnt="0">
        <dgm:presLayoutVars>
          <dgm:chMax val="0"/>
          <dgm:chPref val="0"/>
        </dgm:presLayoutVars>
      </dgm:prSet>
      <dgm:spPr/>
    </dgm:pt>
    <dgm:pt modelId="{6478D28B-445E-46E7-8714-124DED784F30}" type="pres">
      <dgm:prSet presAssocID="{3E65A006-DF51-42D9-BBC1-21816A2792A7}" presName="ChildAccent" presStyleLbl="solidFgAcc1" presStyleIdx="3" presStyleCnt="12"/>
      <dgm:spPr>
        <a:ln>
          <a:solidFill>
            <a:srgbClr val="FF0000"/>
          </a:solidFill>
        </a:ln>
      </dgm:spPr>
    </dgm:pt>
    <dgm:pt modelId="{FAB5A141-EA5F-4B01-B62B-F992C1468371}" type="pres">
      <dgm:prSet presAssocID="{3E65A006-DF51-42D9-BBC1-21816A2792A7}" presName="Child" presStyleLbl="revTx" presStyleIdx="5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039B49-CBEE-4F77-BD68-06A73AA8BE02}" type="pres">
      <dgm:prSet presAssocID="{62572992-6B1E-4C7E-BF39-39B54E3F0BCF}" presName="childComposite" presStyleCnt="0">
        <dgm:presLayoutVars>
          <dgm:chMax val="0"/>
          <dgm:chPref val="0"/>
        </dgm:presLayoutVars>
      </dgm:prSet>
      <dgm:spPr/>
    </dgm:pt>
    <dgm:pt modelId="{E9B2EFC1-09D1-48D7-96BF-BB72B179F1BB}" type="pres">
      <dgm:prSet presAssocID="{62572992-6B1E-4C7E-BF39-39B54E3F0BCF}" presName="ChildAccent" presStyleLbl="solidFgAcc1" presStyleIdx="4" presStyleCnt="12"/>
      <dgm:spPr>
        <a:ln>
          <a:solidFill>
            <a:srgbClr val="FF0000"/>
          </a:solidFill>
        </a:ln>
      </dgm:spPr>
    </dgm:pt>
    <dgm:pt modelId="{ECB884B6-7C68-41E0-BA78-78A72AE22C5A}" type="pres">
      <dgm:prSet presAssocID="{62572992-6B1E-4C7E-BF39-39B54E3F0BCF}" presName="Child" presStyleLbl="revTx" presStyleIdx="6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1869F9-D338-4F33-A054-9A5C0A30FF3D}" type="pres">
      <dgm:prSet presAssocID="{F7FFA58C-C11F-4802-9F11-6E1DD5707ABE}" presName="childComposite" presStyleCnt="0">
        <dgm:presLayoutVars>
          <dgm:chMax val="0"/>
          <dgm:chPref val="0"/>
        </dgm:presLayoutVars>
      </dgm:prSet>
      <dgm:spPr/>
    </dgm:pt>
    <dgm:pt modelId="{D6EBD6BE-4ED8-4000-926C-E85A01685448}" type="pres">
      <dgm:prSet presAssocID="{F7FFA58C-C11F-4802-9F11-6E1DD5707ABE}" presName="ChildAccent" presStyleLbl="solidFgAcc1" presStyleIdx="5" presStyleCnt="12"/>
      <dgm:spPr>
        <a:ln>
          <a:solidFill>
            <a:srgbClr val="FF0000"/>
          </a:solidFill>
        </a:ln>
      </dgm:spPr>
    </dgm:pt>
    <dgm:pt modelId="{625FB0E9-A8D5-42AB-9C19-38758B404137}" type="pres">
      <dgm:prSet presAssocID="{F7FFA58C-C11F-4802-9F11-6E1DD5707ABE}" presName="Child" presStyleLbl="revTx" presStyleIdx="7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6D74AB-09AF-44BB-A935-9207A07FAFA7}" type="pres">
      <dgm:prSet presAssocID="{270AE642-CE88-4257-9B26-C58046983D19}" presName="childComposite" presStyleCnt="0">
        <dgm:presLayoutVars>
          <dgm:chMax val="0"/>
          <dgm:chPref val="0"/>
        </dgm:presLayoutVars>
      </dgm:prSet>
      <dgm:spPr/>
    </dgm:pt>
    <dgm:pt modelId="{61E1532F-3BFA-455A-AEE0-D6F976903CF1}" type="pres">
      <dgm:prSet presAssocID="{270AE642-CE88-4257-9B26-C58046983D19}" presName="ChildAccent" presStyleLbl="solidFgAcc1" presStyleIdx="6" presStyleCnt="12"/>
      <dgm:spPr>
        <a:ln>
          <a:solidFill>
            <a:srgbClr val="FF0000"/>
          </a:solidFill>
        </a:ln>
      </dgm:spPr>
    </dgm:pt>
    <dgm:pt modelId="{1731F633-D10D-4E7E-B79C-6AC211E27A48}" type="pres">
      <dgm:prSet presAssocID="{270AE642-CE88-4257-9B26-C58046983D19}" presName="Child" presStyleLbl="revTx" presStyleIdx="8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B170F0-F52C-4C3D-B49B-F3001202CF4E}" type="pres">
      <dgm:prSet presAssocID="{E655C43C-991F-4392-99EC-BF20CF8FAB55}" presName="childComposite" presStyleCnt="0">
        <dgm:presLayoutVars>
          <dgm:chMax val="0"/>
          <dgm:chPref val="0"/>
        </dgm:presLayoutVars>
      </dgm:prSet>
      <dgm:spPr/>
    </dgm:pt>
    <dgm:pt modelId="{071F6B0D-D559-42CE-BF1C-981C365176C7}" type="pres">
      <dgm:prSet presAssocID="{E655C43C-991F-4392-99EC-BF20CF8FAB55}" presName="ChildAccent" presStyleLbl="solidFgAcc1" presStyleIdx="7" presStyleCnt="12"/>
      <dgm:spPr>
        <a:ln>
          <a:solidFill>
            <a:srgbClr val="FF0000"/>
          </a:solidFill>
        </a:ln>
      </dgm:spPr>
      <dgm:t>
        <a:bodyPr/>
        <a:lstStyle/>
        <a:p>
          <a:endParaRPr lang="de-DE"/>
        </a:p>
      </dgm:t>
    </dgm:pt>
    <dgm:pt modelId="{ECDFCAE4-EAE8-4140-B3C3-06EC65691408}" type="pres">
      <dgm:prSet presAssocID="{E655C43C-991F-4392-99EC-BF20CF8FAB55}" presName="Child" presStyleLbl="revTx" presStyleIdx="9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460BFB-9CF1-4414-9996-35BDEEEA533D}" type="pres">
      <dgm:prSet presAssocID="{154F17EF-E610-4AB4-8D4A-F265F30900D0}" presName="childComposite" presStyleCnt="0">
        <dgm:presLayoutVars>
          <dgm:chMax val="0"/>
          <dgm:chPref val="0"/>
        </dgm:presLayoutVars>
      </dgm:prSet>
      <dgm:spPr/>
    </dgm:pt>
    <dgm:pt modelId="{F30CE318-C97F-4AA9-BC30-B63C49E0170B}" type="pres">
      <dgm:prSet presAssocID="{154F17EF-E610-4AB4-8D4A-F265F30900D0}" presName="ChildAccent" presStyleLbl="solidFgAcc1" presStyleIdx="8" presStyleCnt="12"/>
      <dgm:spPr>
        <a:ln>
          <a:solidFill>
            <a:srgbClr val="FF0000"/>
          </a:solidFill>
        </a:ln>
      </dgm:spPr>
      <dgm:t>
        <a:bodyPr/>
        <a:lstStyle/>
        <a:p>
          <a:endParaRPr lang="de-DE"/>
        </a:p>
      </dgm:t>
    </dgm:pt>
    <dgm:pt modelId="{59B110FC-9AF3-4EA0-878B-F7156A89A174}" type="pres">
      <dgm:prSet presAssocID="{154F17EF-E610-4AB4-8D4A-F265F30900D0}" presName="Child" presStyleLbl="revTx" presStyleIdx="10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6D90CA-A842-4987-9D4A-1AD758DCB262}" type="pres">
      <dgm:prSet presAssocID="{784085F8-6607-4EA7-8DD6-FD6A53CB7B12}" presName="root" presStyleCnt="0">
        <dgm:presLayoutVars>
          <dgm:chMax/>
          <dgm:chPref/>
        </dgm:presLayoutVars>
      </dgm:prSet>
      <dgm:spPr/>
    </dgm:pt>
    <dgm:pt modelId="{363AF52C-DA2E-4C42-94E0-43BE64AEF3F1}" type="pres">
      <dgm:prSet presAssocID="{784085F8-6607-4EA7-8DD6-FD6A53CB7B12}" presName="rootComposite" presStyleCnt="0">
        <dgm:presLayoutVars/>
      </dgm:prSet>
      <dgm:spPr/>
    </dgm:pt>
    <dgm:pt modelId="{C2F105B6-4788-4B6A-9055-6C5EE2F62D35}" type="pres">
      <dgm:prSet presAssocID="{784085F8-6607-4EA7-8DD6-FD6A53CB7B12}" presName="ParentAccent" presStyleLbl="alignNode1" presStyleIdx="2" presStyleCnt="3"/>
      <dgm:spPr>
        <a:solidFill>
          <a:srgbClr val="92D050"/>
        </a:solidFill>
      </dgm:spPr>
    </dgm:pt>
    <dgm:pt modelId="{816B9E31-B6EE-49D6-BF57-592599DEE2F0}" type="pres">
      <dgm:prSet presAssocID="{784085F8-6607-4EA7-8DD6-FD6A53CB7B12}" presName="ParentSmallAccent" presStyleLbl="fgAcc1" presStyleIdx="2" presStyleCnt="3"/>
      <dgm:spPr>
        <a:solidFill>
          <a:srgbClr val="FF0000">
            <a:alpha val="90000"/>
          </a:srgbClr>
        </a:solidFill>
      </dgm:spPr>
    </dgm:pt>
    <dgm:pt modelId="{FBAF15D6-B66C-414C-98F2-7A3648818189}" type="pres">
      <dgm:prSet presAssocID="{784085F8-6607-4EA7-8DD6-FD6A53CB7B12}" presName="Parent" presStyleLbl="revTx" presStyleIdx="11" presStyleCnt="1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AC14180-6931-4274-B403-1DD88516A3F7}" type="pres">
      <dgm:prSet presAssocID="{784085F8-6607-4EA7-8DD6-FD6A53CB7B12}" presName="childShape" presStyleCnt="0">
        <dgm:presLayoutVars>
          <dgm:chMax val="0"/>
          <dgm:chPref val="0"/>
        </dgm:presLayoutVars>
      </dgm:prSet>
      <dgm:spPr/>
    </dgm:pt>
    <dgm:pt modelId="{92383E7D-799A-409C-A2BB-5E6FF1573326}" type="pres">
      <dgm:prSet presAssocID="{ACD7F3D8-8AD8-49E6-9213-33669CD18D31}" presName="childComposite" presStyleCnt="0">
        <dgm:presLayoutVars>
          <dgm:chMax val="0"/>
          <dgm:chPref val="0"/>
        </dgm:presLayoutVars>
      </dgm:prSet>
      <dgm:spPr/>
    </dgm:pt>
    <dgm:pt modelId="{5125F339-FC15-424D-9C6A-265EA6C29F3B}" type="pres">
      <dgm:prSet presAssocID="{ACD7F3D8-8AD8-49E6-9213-33669CD18D31}" presName="ChildAccent" presStyleLbl="solidFgAcc1" presStyleIdx="9" presStyleCnt="12"/>
      <dgm:spPr>
        <a:ln>
          <a:solidFill>
            <a:srgbClr val="FF0000"/>
          </a:solidFill>
        </a:ln>
      </dgm:spPr>
    </dgm:pt>
    <dgm:pt modelId="{424E8A51-D6C4-43E8-9415-FDAFC985D523}" type="pres">
      <dgm:prSet presAssocID="{ACD7F3D8-8AD8-49E6-9213-33669CD18D31}" presName="Child" presStyleLbl="revTx" presStyleIdx="12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C55FB7-97E4-4E89-96E4-ECA5C8E778B2}" type="pres">
      <dgm:prSet presAssocID="{1FA8EEEE-4ACE-42F2-910B-EFBA1C1718F7}" presName="childComposite" presStyleCnt="0">
        <dgm:presLayoutVars>
          <dgm:chMax val="0"/>
          <dgm:chPref val="0"/>
        </dgm:presLayoutVars>
      </dgm:prSet>
      <dgm:spPr/>
    </dgm:pt>
    <dgm:pt modelId="{72D60664-534E-4566-BA78-FC00FFA51E7B}" type="pres">
      <dgm:prSet presAssocID="{1FA8EEEE-4ACE-42F2-910B-EFBA1C1718F7}" presName="ChildAccent" presStyleLbl="solidFgAcc1" presStyleIdx="10" presStyleCnt="12"/>
      <dgm:spPr>
        <a:ln>
          <a:solidFill>
            <a:srgbClr val="FF0000"/>
          </a:solidFill>
        </a:ln>
      </dgm:spPr>
    </dgm:pt>
    <dgm:pt modelId="{CF8A3DF5-32DD-44DA-BA37-B43AD647C943}" type="pres">
      <dgm:prSet presAssocID="{1FA8EEEE-4ACE-42F2-910B-EFBA1C1718F7}" presName="Child" presStyleLbl="revTx" presStyleIdx="13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C25EA8-8B28-4E93-9116-BB5252421EDF}" type="pres">
      <dgm:prSet presAssocID="{2A41BC0D-A6F3-4E6E-8EF1-56590D180C38}" presName="childComposite" presStyleCnt="0">
        <dgm:presLayoutVars>
          <dgm:chMax val="0"/>
          <dgm:chPref val="0"/>
        </dgm:presLayoutVars>
      </dgm:prSet>
      <dgm:spPr/>
    </dgm:pt>
    <dgm:pt modelId="{BA5390E8-E1BF-4F66-8911-6C7AF1F285E1}" type="pres">
      <dgm:prSet presAssocID="{2A41BC0D-A6F3-4E6E-8EF1-56590D180C38}" presName="ChildAccent" presStyleLbl="solidFgAcc1" presStyleIdx="11" presStyleCnt="12"/>
      <dgm:spPr>
        <a:ln>
          <a:solidFill>
            <a:srgbClr val="FF0000"/>
          </a:solidFill>
        </a:ln>
      </dgm:spPr>
    </dgm:pt>
    <dgm:pt modelId="{F9D6FB2C-84D8-4034-9114-C7A4FF84D4A2}" type="pres">
      <dgm:prSet presAssocID="{2A41BC0D-A6F3-4E6E-8EF1-56590D180C38}" presName="Child" presStyleLbl="revTx" presStyleIdx="14" presStyleCnt="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EA4A727-0707-4512-9DCA-C58807156A2D}" srcId="{6B4DA041-48E9-4674-AA2F-D1703D604539}" destId="{12454B1C-FF55-437D-A609-E4F3386057D2}" srcOrd="0" destOrd="0" parTransId="{CC0C13C2-69C3-440F-80F7-E74FB650A99A}" sibTransId="{B53835AE-68AC-45CA-8468-33E851FA0505}"/>
    <dgm:cxn modelId="{CF0F6DC8-775C-4C92-9533-5519D586CCCD}" srcId="{784085F8-6607-4EA7-8DD6-FD6A53CB7B12}" destId="{2A41BC0D-A6F3-4E6E-8EF1-56590D180C38}" srcOrd="2" destOrd="0" parTransId="{9B7887DF-246C-4C4E-89EF-47961340CE19}" sibTransId="{61E85D1B-9523-43C5-8EFA-CF80063EFCA6}"/>
    <dgm:cxn modelId="{0CFBCF61-1648-4CE4-BBF3-609C601E1E59}" srcId="{6B4DA041-48E9-4674-AA2F-D1703D604539}" destId="{3E65A006-DF51-42D9-BBC1-21816A2792A7}" srcOrd="1" destOrd="0" parTransId="{3DF4DBAB-656F-4BD6-BC95-688C016AEC17}" sibTransId="{A5898E65-2843-4FBC-8D27-D40D7C6F9D7F}"/>
    <dgm:cxn modelId="{A3B84C58-A032-44F9-ABBA-C93306EC3840}" srcId="{AFB2EAFE-9726-4E13-A0F9-3D8F9AE7D22F}" destId="{784085F8-6607-4EA7-8DD6-FD6A53CB7B12}" srcOrd="2" destOrd="0" parTransId="{1618B447-0FD6-4F3A-88FA-BF7735330314}" sibTransId="{86CA772C-FABE-4442-A03F-CDE78C33306C}"/>
    <dgm:cxn modelId="{4D4273FA-528F-426E-A4F1-C456FD37B6A8}" type="presOf" srcId="{62572992-6B1E-4C7E-BF39-39B54E3F0BCF}" destId="{ECB884B6-7C68-41E0-BA78-78A72AE22C5A}" srcOrd="0" destOrd="0" presId="urn:microsoft.com/office/officeart/2008/layout/SquareAccentList"/>
    <dgm:cxn modelId="{CA41E047-A660-41DF-983A-B3F67B4E28E1}" srcId="{6B4DA041-48E9-4674-AA2F-D1703D604539}" destId="{154F17EF-E610-4AB4-8D4A-F265F30900D0}" srcOrd="6" destOrd="0" parTransId="{2E52F4F9-7708-4FCF-AC6C-B003CF3A559A}" sibTransId="{9328ACCA-6DBD-466A-8041-C04D2C639767}"/>
    <dgm:cxn modelId="{FF5727C6-F065-42C8-8457-EA03E3D2432D}" srcId="{6B4DA041-48E9-4674-AA2F-D1703D604539}" destId="{62572992-6B1E-4C7E-BF39-39B54E3F0BCF}" srcOrd="2" destOrd="0" parTransId="{84576CF0-8484-457B-8269-EC534E8D3822}" sibTransId="{3D58DF5B-C5AE-4A54-972E-D955D9BE8A34}"/>
    <dgm:cxn modelId="{28B03757-E104-40FF-A196-C07446C4A4C1}" srcId="{AFB2EAFE-9726-4E13-A0F9-3D8F9AE7D22F}" destId="{6B4DA041-48E9-4674-AA2F-D1703D604539}" srcOrd="1" destOrd="0" parTransId="{F3F622AE-DD23-4C54-B989-923A74C67ABC}" sibTransId="{3C58DD42-9D0F-460F-BA6A-DF864207A9C9}"/>
    <dgm:cxn modelId="{91097BE5-880B-4AE3-9AD6-68B2715A7245}" type="presOf" srcId="{ACD7F3D8-8AD8-49E6-9213-33669CD18D31}" destId="{424E8A51-D6C4-43E8-9415-FDAFC985D523}" srcOrd="0" destOrd="0" presId="urn:microsoft.com/office/officeart/2008/layout/SquareAccentList"/>
    <dgm:cxn modelId="{A6021993-8262-4048-B1E8-F7CE4464D714}" srcId="{E27F2559-3213-4B12-8985-04FE9F02BECD}" destId="{79CA9B77-C0AB-47AF-8D5C-1B110345E135}" srcOrd="1" destOrd="0" parTransId="{C7D4ACB6-7527-465B-A981-E2C94B827C9D}" sibTransId="{55C4FBC5-3D08-4D47-BEFF-F16FB57B83C0}"/>
    <dgm:cxn modelId="{29758968-9AF4-4920-95AF-F7B2C0120ED6}" type="presOf" srcId="{1FA8EEEE-4ACE-42F2-910B-EFBA1C1718F7}" destId="{CF8A3DF5-32DD-44DA-BA37-B43AD647C943}" srcOrd="0" destOrd="0" presId="urn:microsoft.com/office/officeart/2008/layout/SquareAccentList"/>
    <dgm:cxn modelId="{115F2FCF-D454-42BB-BB75-7C411D2FDB2D}" type="presOf" srcId="{3E65A006-DF51-42D9-BBC1-21816A2792A7}" destId="{FAB5A141-EA5F-4B01-B62B-F992C1468371}" srcOrd="0" destOrd="0" presId="urn:microsoft.com/office/officeart/2008/layout/SquareAccentList"/>
    <dgm:cxn modelId="{DC3F390A-85C7-4CC4-A8FB-859F1D711CDC}" type="presOf" srcId="{E655C43C-991F-4392-99EC-BF20CF8FAB55}" destId="{ECDFCAE4-EAE8-4140-B3C3-06EC65691408}" srcOrd="0" destOrd="0" presId="urn:microsoft.com/office/officeart/2008/layout/SquareAccentList"/>
    <dgm:cxn modelId="{2189009A-324A-472D-A16A-CF5B41F695FB}" type="presOf" srcId="{79CA9B77-C0AB-47AF-8D5C-1B110345E135}" destId="{D119F518-6642-4B97-BAA2-B661006B5107}" srcOrd="0" destOrd="0" presId="urn:microsoft.com/office/officeart/2008/layout/SquareAccentList"/>
    <dgm:cxn modelId="{430F0CDB-F50E-4069-9A96-A5F35766E8EA}" type="presOf" srcId="{AFB2EAFE-9726-4E13-A0F9-3D8F9AE7D22F}" destId="{CFE1C339-1E56-4870-AF24-0AC93E0EBCEA}" srcOrd="0" destOrd="0" presId="urn:microsoft.com/office/officeart/2008/layout/SquareAccentList"/>
    <dgm:cxn modelId="{CA395D24-1DC6-4D6E-9BDA-4DF51F774B78}" srcId="{784085F8-6607-4EA7-8DD6-FD6A53CB7B12}" destId="{1FA8EEEE-4ACE-42F2-910B-EFBA1C1718F7}" srcOrd="1" destOrd="0" parTransId="{15999C31-8251-4AA0-9194-5E228C1D0D8A}" sibTransId="{B7A27307-8792-452D-AC1F-57782A1F1A86}"/>
    <dgm:cxn modelId="{D3308663-D36A-47C8-B186-8528A586A5CE}" type="presOf" srcId="{270AE642-CE88-4257-9B26-C58046983D19}" destId="{1731F633-D10D-4E7E-B79C-6AC211E27A48}" srcOrd="0" destOrd="0" presId="urn:microsoft.com/office/officeart/2008/layout/SquareAccentList"/>
    <dgm:cxn modelId="{F17959BE-1AED-4F97-9BC8-A924639D3382}" srcId="{AFB2EAFE-9726-4E13-A0F9-3D8F9AE7D22F}" destId="{E27F2559-3213-4B12-8985-04FE9F02BECD}" srcOrd="0" destOrd="0" parTransId="{53B8CA96-CED0-42F3-B955-16C1FA86802C}" sibTransId="{D565BEE0-D980-4716-A752-CA0B2AA395B2}"/>
    <dgm:cxn modelId="{E2251F3C-D0B1-4DD8-B13A-DCDBAE7B40FC}" type="presOf" srcId="{F7FFA58C-C11F-4802-9F11-6E1DD5707ABE}" destId="{625FB0E9-A8D5-42AB-9C19-38758B404137}" srcOrd="0" destOrd="0" presId="urn:microsoft.com/office/officeart/2008/layout/SquareAccentList"/>
    <dgm:cxn modelId="{0461B058-55F4-40F6-A79B-F21410B7183A}" type="presOf" srcId="{154F17EF-E610-4AB4-8D4A-F265F30900D0}" destId="{59B110FC-9AF3-4EA0-878B-F7156A89A174}" srcOrd="0" destOrd="0" presId="urn:microsoft.com/office/officeart/2008/layout/SquareAccentList"/>
    <dgm:cxn modelId="{848DFE81-EFEE-4FE8-A878-2EB051987B83}" srcId="{6B4DA041-48E9-4674-AA2F-D1703D604539}" destId="{E655C43C-991F-4392-99EC-BF20CF8FAB55}" srcOrd="5" destOrd="0" parTransId="{03329F93-E9C3-4B4F-AB0F-302E4F99C42B}" sibTransId="{BD230FD8-55FF-448E-8876-3B2D7D89959A}"/>
    <dgm:cxn modelId="{580A78A9-4705-4F14-A263-7D22AD619803}" type="presOf" srcId="{E27F2559-3213-4B12-8985-04FE9F02BECD}" destId="{BB87D7E9-A1D2-496E-9036-BC0BB22D4D0F}" srcOrd="0" destOrd="0" presId="urn:microsoft.com/office/officeart/2008/layout/SquareAccentList"/>
    <dgm:cxn modelId="{C92CC603-3730-4790-BFCD-272C2B4F8A3D}" type="presOf" srcId="{12454B1C-FF55-437D-A609-E4F3386057D2}" destId="{CD01697D-DAC5-4834-A750-576767E544E2}" srcOrd="0" destOrd="0" presId="urn:microsoft.com/office/officeart/2008/layout/SquareAccentList"/>
    <dgm:cxn modelId="{AA589AB2-A9F5-44AC-8805-67B42AB0FC07}" srcId="{6B4DA041-48E9-4674-AA2F-D1703D604539}" destId="{270AE642-CE88-4257-9B26-C58046983D19}" srcOrd="4" destOrd="0" parTransId="{164FA0AC-A783-4D67-9D9A-F418778A7FAC}" sibTransId="{3A55B09D-F2A2-4929-969E-CEFC7C0CA31D}"/>
    <dgm:cxn modelId="{100E0B11-67AD-406C-8403-DA41812CBD2B}" type="presOf" srcId="{6B4DA041-48E9-4674-AA2F-D1703D604539}" destId="{F173D006-7A12-4CFD-9F4F-988C76296BA8}" srcOrd="0" destOrd="0" presId="urn:microsoft.com/office/officeart/2008/layout/SquareAccentList"/>
    <dgm:cxn modelId="{21539DFA-AF92-47A7-9C0F-A9605B88BE4D}" srcId="{784085F8-6607-4EA7-8DD6-FD6A53CB7B12}" destId="{ACD7F3D8-8AD8-49E6-9213-33669CD18D31}" srcOrd="0" destOrd="0" parTransId="{7D605322-10B9-41D9-888E-05B9DF21147A}" sibTransId="{3CEA8AB7-C7ED-4064-8F80-9157F7128657}"/>
    <dgm:cxn modelId="{CC7D5BA6-2BC5-472C-A0A3-B5A5993FBEC1}" srcId="{E27F2559-3213-4B12-8985-04FE9F02BECD}" destId="{9BAB87B9-CD2B-4BD1-A256-7144826E3852}" srcOrd="0" destOrd="0" parTransId="{846AD456-5DF0-41C2-9EAA-85F66F6818DD}" sibTransId="{5E0ACB27-5CC9-4E57-8A13-19BEF06CC298}"/>
    <dgm:cxn modelId="{C3DC5384-C336-4040-B3B7-8B40C4F6C742}" type="presOf" srcId="{2A41BC0D-A6F3-4E6E-8EF1-56590D180C38}" destId="{F9D6FB2C-84D8-4034-9114-C7A4FF84D4A2}" srcOrd="0" destOrd="0" presId="urn:microsoft.com/office/officeart/2008/layout/SquareAccentList"/>
    <dgm:cxn modelId="{104AA683-2E75-4EA8-97E1-8D5E8CD3BEBE}" type="presOf" srcId="{784085F8-6607-4EA7-8DD6-FD6A53CB7B12}" destId="{FBAF15D6-B66C-414C-98F2-7A3648818189}" srcOrd="0" destOrd="0" presId="urn:microsoft.com/office/officeart/2008/layout/SquareAccentList"/>
    <dgm:cxn modelId="{057ECA94-42EE-4927-A5E6-CAAAF80090EF}" type="presOf" srcId="{9BAB87B9-CD2B-4BD1-A256-7144826E3852}" destId="{1702F46A-8625-4233-A957-A947418F51DA}" srcOrd="0" destOrd="0" presId="urn:microsoft.com/office/officeart/2008/layout/SquareAccentList"/>
    <dgm:cxn modelId="{729F1329-F764-4BEA-BCE7-8238D846E33A}" srcId="{6B4DA041-48E9-4674-AA2F-D1703D604539}" destId="{F7FFA58C-C11F-4802-9F11-6E1DD5707ABE}" srcOrd="3" destOrd="0" parTransId="{61CFDB15-2024-40C3-84A6-0C6064AAC8AA}" sibTransId="{C6D4FBF0-A9DA-4EB7-80F0-51EAADC2F8D7}"/>
    <dgm:cxn modelId="{B943877E-FDD4-447E-A634-8C07565E8FB5}" type="presParOf" srcId="{CFE1C339-1E56-4870-AF24-0AC93E0EBCEA}" destId="{E659809D-0A00-4B03-992B-C4085E5F76DB}" srcOrd="0" destOrd="0" presId="urn:microsoft.com/office/officeart/2008/layout/SquareAccentList"/>
    <dgm:cxn modelId="{8129CC93-62FC-4337-99AD-D51CBAF009CC}" type="presParOf" srcId="{E659809D-0A00-4B03-992B-C4085E5F76DB}" destId="{52757454-A40C-4A45-A159-022741F5B383}" srcOrd="0" destOrd="0" presId="urn:microsoft.com/office/officeart/2008/layout/SquareAccentList"/>
    <dgm:cxn modelId="{7965D30E-C18F-413B-9DC3-B80A587190D4}" type="presParOf" srcId="{52757454-A40C-4A45-A159-022741F5B383}" destId="{02AE12E0-F8C0-4669-B814-E3A6A70AC81F}" srcOrd="0" destOrd="0" presId="urn:microsoft.com/office/officeart/2008/layout/SquareAccentList"/>
    <dgm:cxn modelId="{166EAA2C-CB5B-4C9F-863E-77F7316BD4F4}" type="presParOf" srcId="{52757454-A40C-4A45-A159-022741F5B383}" destId="{1DC13ACB-F159-45AA-9AC4-0CD4B59D94C1}" srcOrd="1" destOrd="0" presId="urn:microsoft.com/office/officeart/2008/layout/SquareAccentList"/>
    <dgm:cxn modelId="{07BBAA4D-B0C3-430D-8396-FA26F2EE5FD4}" type="presParOf" srcId="{52757454-A40C-4A45-A159-022741F5B383}" destId="{BB87D7E9-A1D2-496E-9036-BC0BB22D4D0F}" srcOrd="2" destOrd="0" presId="urn:microsoft.com/office/officeart/2008/layout/SquareAccentList"/>
    <dgm:cxn modelId="{AA0064F8-1084-414E-B702-B25C1C5079C1}" type="presParOf" srcId="{E659809D-0A00-4B03-992B-C4085E5F76DB}" destId="{CB7430DE-BCF5-43BA-AD11-99A6843D534F}" srcOrd="1" destOrd="0" presId="urn:microsoft.com/office/officeart/2008/layout/SquareAccentList"/>
    <dgm:cxn modelId="{0B8B0318-FD5A-4B6E-84FA-026A0311FBD6}" type="presParOf" srcId="{CB7430DE-BCF5-43BA-AD11-99A6843D534F}" destId="{259E538A-0BF8-49F1-ABAB-B41B7C25B1FB}" srcOrd="0" destOrd="0" presId="urn:microsoft.com/office/officeart/2008/layout/SquareAccentList"/>
    <dgm:cxn modelId="{A1ECFA13-6080-4F36-81FC-2B73372B4672}" type="presParOf" srcId="{259E538A-0BF8-49F1-ABAB-B41B7C25B1FB}" destId="{35B17B4E-4EA2-4F04-A2D7-69F7067001DF}" srcOrd="0" destOrd="0" presId="urn:microsoft.com/office/officeart/2008/layout/SquareAccentList"/>
    <dgm:cxn modelId="{06809A1C-DD83-4C27-A70A-721B793D15FC}" type="presParOf" srcId="{259E538A-0BF8-49F1-ABAB-B41B7C25B1FB}" destId="{1702F46A-8625-4233-A957-A947418F51DA}" srcOrd="1" destOrd="0" presId="urn:microsoft.com/office/officeart/2008/layout/SquareAccentList"/>
    <dgm:cxn modelId="{AAB532FD-1782-4BCF-A256-3B93E65767EE}" type="presParOf" srcId="{CB7430DE-BCF5-43BA-AD11-99A6843D534F}" destId="{23787342-6396-4084-B05F-4DB05F7B3289}" srcOrd="1" destOrd="0" presId="urn:microsoft.com/office/officeart/2008/layout/SquareAccentList"/>
    <dgm:cxn modelId="{A39608E4-68B1-4F8B-97C4-777943253E86}" type="presParOf" srcId="{23787342-6396-4084-B05F-4DB05F7B3289}" destId="{4AD3E3DF-FCC9-404F-A152-68AAE510D8E9}" srcOrd="0" destOrd="0" presId="urn:microsoft.com/office/officeart/2008/layout/SquareAccentList"/>
    <dgm:cxn modelId="{FAD4C5A5-D5CC-4658-B4F2-40BD60E619E3}" type="presParOf" srcId="{23787342-6396-4084-B05F-4DB05F7B3289}" destId="{D119F518-6642-4B97-BAA2-B661006B5107}" srcOrd="1" destOrd="0" presId="urn:microsoft.com/office/officeart/2008/layout/SquareAccentList"/>
    <dgm:cxn modelId="{484CC585-0B83-4E7F-872E-1141BBF31AC3}" type="presParOf" srcId="{CFE1C339-1E56-4870-AF24-0AC93E0EBCEA}" destId="{A47135A4-44F9-40C5-9617-EC9CAA8B2578}" srcOrd="1" destOrd="0" presId="urn:microsoft.com/office/officeart/2008/layout/SquareAccentList"/>
    <dgm:cxn modelId="{F1926AB9-9B02-4A77-97F0-3BFB2C9861CD}" type="presParOf" srcId="{A47135A4-44F9-40C5-9617-EC9CAA8B2578}" destId="{CE5FCA36-6BC4-46E9-B29D-5E673D5CC062}" srcOrd="0" destOrd="0" presId="urn:microsoft.com/office/officeart/2008/layout/SquareAccentList"/>
    <dgm:cxn modelId="{530F079B-8454-43D9-B691-60CF52FAE6A5}" type="presParOf" srcId="{CE5FCA36-6BC4-46E9-B29D-5E673D5CC062}" destId="{FCA14D46-0EB5-4AC4-A203-0F1463036732}" srcOrd="0" destOrd="0" presId="urn:microsoft.com/office/officeart/2008/layout/SquareAccentList"/>
    <dgm:cxn modelId="{7469318E-E2DF-4FA5-9FC4-5DEF9D8F5C63}" type="presParOf" srcId="{CE5FCA36-6BC4-46E9-B29D-5E673D5CC062}" destId="{496C4ABE-8AA3-4FC5-B086-86E17671E032}" srcOrd="1" destOrd="0" presId="urn:microsoft.com/office/officeart/2008/layout/SquareAccentList"/>
    <dgm:cxn modelId="{B0712FE7-8B5F-4AB2-86F0-81148A17FF23}" type="presParOf" srcId="{CE5FCA36-6BC4-46E9-B29D-5E673D5CC062}" destId="{F173D006-7A12-4CFD-9F4F-988C76296BA8}" srcOrd="2" destOrd="0" presId="urn:microsoft.com/office/officeart/2008/layout/SquareAccentList"/>
    <dgm:cxn modelId="{5F2E6F8B-0621-47E2-890C-CBD8D98A87E6}" type="presParOf" srcId="{A47135A4-44F9-40C5-9617-EC9CAA8B2578}" destId="{D69F2CB6-BEB5-459E-97F9-BC46F3426789}" srcOrd="1" destOrd="0" presId="urn:microsoft.com/office/officeart/2008/layout/SquareAccentList"/>
    <dgm:cxn modelId="{85113E64-43BE-44E8-A0B2-A9675336F4D4}" type="presParOf" srcId="{D69F2CB6-BEB5-459E-97F9-BC46F3426789}" destId="{E4B0B741-9C0E-4A7A-ACC9-2D4F01CC66A5}" srcOrd="0" destOrd="0" presId="urn:microsoft.com/office/officeart/2008/layout/SquareAccentList"/>
    <dgm:cxn modelId="{8EAC696B-1558-440F-8B6C-6FE7247FA689}" type="presParOf" srcId="{E4B0B741-9C0E-4A7A-ACC9-2D4F01CC66A5}" destId="{A099F537-87FB-428D-9BEA-F8AF2DDFFA92}" srcOrd="0" destOrd="0" presId="urn:microsoft.com/office/officeart/2008/layout/SquareAccentList"/>
    <dgm:cxn modelId="{3E5848C0-12B9-47BC-BB71-81235D6B8CFB}" type="presParOf" srcId="{E4B0B741-9C0E-4A7A-ACC9-2D4F01CC66A5}" destId="{CD01697D-DAC5-4834-A750-576767E544E2}" srcOrd="1" destOrd="0" presId="urn:microsoft.com/office/officeart/2008/layout/SquareAccentList"/>
    <dgm:cxn modelId="{271DDF30-A805-4DE8-A8AE-3EE007F0262D}" type="presParOf" srcId="{D69F2CB6-BEB5-459E-97F9-BC46F3426789}" destId="{CB29AFCD-9BC4-455A-91C2-142C8E678A08}" srcOrd="1" destOrd="0" presId="urn:microsoft.com/office/officeart/2008/layout/SquareAccentList"/>
    <dgm:cxn modelId="{D70615CC-09B5-46BE-8EC4-778E30632057}" type="presParOf" srcId="{CB29AFCD-9BC4-455A-91C2-142C8E678A08}" destId="{6478D28B-445E-46E7-8714-124DED784F30}" srcOrd="0" destOrd="0" presId="urn:microsoft.com/office/officeart/2008/layout/SquareAccentList"/>
    <dgm:cxn modelId="{BAB8BAB0-E041-444F-8F20-DA11D7A458B7}" type="presParOf" srcId="{CB29AFCD-9BC4-455A-91C2-142C8E678A08}" destId="{FAB5A141-EA5F-4B01-B62B-F992C1468371}" srcOrd="1" destOrd="0" presId="urn:microsoft.com/office/officeart/2008/layout/SquareAccentList"/>
    <dgm:cxn modelId="{B54B67A8-2455-43F1-824D-8801DC961408}" type="presParOf" srcId="{D69F2CB6-BEB5-459E-97F9-BC46F3426789}" destId="{F7039B49-CBEE-4F77-BD68-06A73AA8BE02}" srcOrd="2" destOrd="0" presId="urn:microsoft.com/office/officeart/2008/layout/SquareAccentList"/>
    <dgm:cxn modelId="{63877E2A-1B32-4E10-8701-9B7A74449D37}" type="presParOf" srcId="{F7039B49-CBEE-4F77-BD68-06A73AA8BE02}" destId="{E9B2EFC1-09D1-48D7-96BF-BB72B179F1BB}" srcOrd="0" destOrd="0" presId="urn:microsoft.com/office/officeart/2008/layout/SquareAccentList"/>
    <dgm:cxn modelId="{C8DEB61C-E35C-451F-932E-9AE0CD4005D6}" type="presParOf" srcId="{F7039B49-CBEE-4F77-BD68-06A73AA8BE02}" destId="{ECB884B6-7C68-41E0-BA78-78A72AE22C5A}" srcOrd="1" destOrd="0" presId="urn:microsoft.com/office/officeart/2008/layout/SquareAccentList"/>
    <dgm:cxn modelId="{05F60D4D-7CD4-47DF-9E12-A245E5463A7E}" type="presParOf" srcId="{D69F2CB6-BEB5-459E-97F9-BC46F3426789}" destId="{F11869F9-D338-4F33-A054-9A5C0A30FF3D}" srcOrd="3" destOrd="0" presId="urn:microsoft.com/office/officeart/2008/layout/SquareAccentList"/>
    <dgm:cxn modelId="{8B4DA7B5-3529-4E1C-8E9C-EB637078B1F8}" type="presParOf" srcId="{F11869F9-D338-4F33-A054-9A5C0A30FF3D}" destId="{D6EBD6BE-4ED8-4000-926C-E85A01685448}" srcOrd="0" destOrd="0" presId="urn:microsoft.com/office/officeart/2008/layout/SquareAccentList"/>
    <dgm:cxn modelId="{52C8E424-D565-40A8-AD57-3209B856A9E0}" type="presParOf" srcId="{F11869F9-D338-4F33-A054-9A5C0A30FF3D}" destId="{625FB0E9-A8D5-42AB-9C19-38758B404137}" srcOrd="1" destOrd="0" presId="urn:microsoft.com/office/officeart/2008/layout/SquareAccentList"/>
    <dgm:cxn modelId="{5D03B8B5-0716-4986-9866-7B9B4A9D3B36}" type="presParOf" srcId="{D69F2CB6-BEB5-459E-97F9-BC46F3426789}" destId="{4E6D74AB-09AF-44BB-A935-9207A07FAFA7}" srcOrd="4" destOrd="0" presId="urn:microsoft.com/office/officeart/2008/layout/SquareAccentList"/>
    <dgm:cxn modelId="{8F9A3228-290F-4E70-A7D9-4AD9D173AB8B}" type="presParOf" srcId="{4E6D74AB-09AF-44BB-A935-9207A07FAFA7}" destId="{61E1532F-3BFA-455A-AEE0-D6F976903CF1}" srcOrd="0" destOrd="0" presId="urn:microsoft.com/office/officeart/2008/layout/SquareAccentList"/>
    <dgm:cxn modelId="{8BF6C05A-BFB1-474B-B261-5E1A7C775C7D}" type="presParOf" srcId="{4E6D74AB-09AF-44BB-A935-9207A07FAFA7}" destId="{1731F633-D10D-4E7E-B79C-6AC211E27A48}" srcOrd="1" destOrd="0" presId="urn:microsoft.com/office/officeart/2008/layout/SquareAccentList"/>
    <dgm:cxn modelId="{CAF00DC4-9ACC-402A-8203-CD87A781EC3B}" type="presParOf" srcId="{D69F2CB6-BEB5-459E-97F9-BC46F3426789}" destId="{CCB170F0-F52C-4C3D-B49B-F3001202CF4E}" srcOrd="5" destOrd="0" presId="urn:microsoft.com/office/officeart/2008/layout/SquareAccentList"/>
    <dgm:cxn modelId="{20370C72-5237-47E9-85BB-BC0CE29EB794}" type="presParOf" srcId="{CCB170F0-F52C-4C3D-B49B-F3001202CF4E}" destId="{071F6B0D-D559-42CE-BF1C-981C365176C7}" srcOrd="0" destOrd="0" presId="urn:microsoft.com/office/officeart/2008/layout/SquareAccentList"/>
    <dgm:cxn modelId="{2E39B3BB-FADE-4555-9D37-FB131F6EC111}" type="presParOf" srcId="{CCB170F0-F52C-4C3D-B49B-F3001202CF4E}" destId="{ECDFCAE4-EAE8-4140-B3C3-06EC65691408}" srcOrd="1" destOrd="0" presId="urn:microsoft.com/office/officeart/2008/layout/SquareAccentList"/>
    <dgm:cxn modelId="{770813B0-4D5C-4AB0-BB7F-16CA8820EE94}" type="presParOf" srcId="{D69F2CB6-BEB5-459E-97F9-BC46F3426789}" destId="{0C460BFB-9CF1-4414-9996-35BDEEEA533D}" srcOrd="6" destOrd="0" presId="urn:microsoft.com/office/officeart/2008/layout/SquareAccentList"/>
    <dgm:cxn modelId="{EAE23A9E-D8CB-4FBC-9958-36B0BDD090FD}" type="presParOf" srcId="{0C460BFB-9CF1-4414-9996-35BDEEEA533D}" destId="{F30CE318-C97F-4AA9-BC30-B63C49E0170B}" srcOrd="0" destOrd="0" presId="urn:microsoft.com/office/officeart/2008/layout/SquareAccentList"/>
    <dgm:cxn modelId="{0EBE53AE-9D22-4BC3-8E8D-1165AC93C53A}" type="presParOf" srcId="{0C460BFB-9CF1-4414-9996-35BDEEEA533D}" destId="{59B110FC-9AF3-4EA0-878B-F7156A89A174}" srcOrd="1" destOrd="0" presId="urn:microsoft.com/office/officeart/2008/layout/SquareAccentList"/>
    <dgm:cxn modelId="{5C59416F-D101-4786-9D64-F936D4276EFE}" type="presParOf" srcId="{CFE1C339-1E56-4870-AF24-0AC93E0EBCEA}" destId="{206D90CA-A842-4987-9D4A-1AD758DCB262}" srcOrd="2" destOrd="0" presId="urn:microsoft.com/office/officeart/2008/layout/SquareAccentList"/>
    <dgm:cxn modelId="{E8634E0D-D73B-47D0-9F84-800F8029A829}" type="presParOf" srcId="{206D90CA-A842-4987-9D4A-1AD758DCB262}" destId="{363AF52C-DA2E-4C42-94E0-43BE64AEF3F1}" srcOrd="0" destOrd="0" presId="urn:microsoft.com/office/officeart/2008/layout/SquareAccentList"/>
    <dgm:cxn modelId="{95D58DB8-971D-4E60-91B5-B078D1171E63}" type="presParOf" srcId="{363AF52C-DA2E-4C42-94E0-43BE64AEF3F1}" destId="{C2F105B6-4788-4B6A-9055-6C5EE2F62D35}" srcOrd="0" destOrd="0" presId="urn:microsoft.com/office/officeart/2008/layout/SquareAccentList"/>
    <dgm:cxn modelId="{4FEC05AE-B908-4071-9107-EAF28FB768CD}" type="presParOf" srcId="{363AF52C-DA2E-4C42-94E0-43BE64AEF3F1}" destId="{816B9E31-B6EE-49D6-BF57-592599DEE2F0}" srcOrd="1" destOrd="0" presId="urn:microsoft.com/office/officeart/2008/layout/SquareAccentList"/>
    <dgm:cxn modelId="{86705AE3-0A2A-498B-AEDB-D12CEAFEDED3}" type="presParOf" srcId="{363AF52C-DA2E-4C42-94E0-43BE64AEF3F1}" destId="{FBAF15D6-B66C-414C-98F2-7A3648818189}" srcOrd="2" destOrd="0" presId="urn:microsoft.com/office/officeart/2008/layout/SquareAccentList"/>
    <dgm:cxn modelId="{975CF4C0-1F29-484D-88BC-1248D98C5EEF}" type="presParOf" srcId="{206D90CA-A842-4987-9D4A-1AD758DCB262}" destId="{AAC14180-6931-4274-B403-1DD88516A3F7}" srcOrd="1" destOrd="0" presId="urn:microsoft.com/office/officeart/2008/layout/SquareAccentList"/>
    <dgm:cxn modelId="{BBA78BA5-C32B-4A38-8374-0BB8EB58414A}" type="presParOf" srcId="{AAC14180-6931-4274-B403-1DD88516A3F7}" destId="{92383E7D-799A-409C-A2BB-5E6FF1573326}" srcOrd="0" destOrd="0" presId="urn:microsoft.com/office/officeart/2008/layout/SquareAccentList"/>
    <dgm:cxn modelId="{66DFC5D0-63DB-48F2-8806-A7B73647C543}" type="presParOf" srcId="{92383E7D-799A-409C-A2BB-5E6FF1573326}" destId="{5125F339-FC15-424D-9C6A-265EA6C29F3B}" srcOrd="0" destOrd="0" presId="urn:microsoft.com/office/officeart/2008/layout/SquareAccentList"/>
    <dgm:cxn modelId="{A8329508-32F7-4708-9B37-5A7AF29476A9}" type="presParOf" srcId="{92383E7D-799A-409C-A2BB-5E6FF1573326}" destId="{424E8A51-D6C4-43E8-9415-FDAFC985D523}" srcOrd="1" destOrd="0" presId="urn:microsoft.com/office/officeart/2008/layout/SquareAccentList"/>
    <dgm:cxn modelId="{13FCCE73-56AE-4760-BF1B-B0D2D9D28F19}" type="presParOf" srcId="{AAC14180-6931-4274-B403-1DD88516A3F7}" destId="{8EC55FB7-97E4-4E89-96E4-ECA5C8E778B2}" srcOrd="1" destOrd="0" presId="urn:microsoft.com/office/officeart/2008/layout/SquareAccentList"/>
    <dgm:cxn modelId="{C34C36CA-3A23-4FD3-8A0C-91CCB632E083}" type="presParOf" srcId="{8EC55FB7-97E4-4E89-96E4-ECA5C8E778B2}" destId="{72D60664-534E-4566-BA78-FC00FFA51E7B}" srcOrd="0" destOrd="0" presId="urn:microsoft.com/office/officeart/2008/layout/SquareAccentList"/>
    <dgm:cxn modelId="{15E0BAB4-75C7-44B8-8F9F-F49E830B51F9}" type="presParOf" srcId="{8EC55FB7-97E4-4E89-96E4-ECA5C8E778B2}" destId="{CF8A3DF5-32DD-44DA-BA37-B43AD647C943}" srcOrd="1" destOrd="0" presId="urn:microsoft.com/office/officeart/2008/layout/SquareAccentList"/>
    <dgm:cxn modelId="{CA7FA01C-A584-4B5B-8E29-BD9258DECE63}" type="presParOf" srcId="{AAC14180-6931-4274-B403-1DD88516A3F7}" destId="{BDC25EA8-8B28-4E93-9116-BB5252421EDF}" srcOrd="2" destOrd="0" presId="urn:microsoft.com/office/officeart/2008/layout/SquareAccentList"/>
    <dgm:cxn modelId="{E1A0756A-BB4B-4E9F-A71F-702A2BAC5B9F}" type="presParOf" srcId="{BDC25EA8-8B28-4E93-9116-BB5252421EDF}" destId="{BA5390E8-E1BF-4F66-8911-6C7AF1F285E1}" srcOrd="0" destOrd="0" presId="urn:microsoft.com/office/officeart/2008/layout/SquareAccentList"/>
    <dgm:cxn modelId="{0F4989E4-65F3-4BE3-B517-06E3D9B804E8}" type="presParOf" srcId="{BDC25EA8-8B28-4E93-9116-BB5252421EDF}" destId="{F9D6FB2C-84D8-4034-9114-C7A4FF84D4A2}" srcOrd="1" destOrd="0" presId="urn:microsoft.com/office/officeart/2008/layout/SquareAccent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A78E3F-D717-4237-B789-7B1AD54108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47B74AB-49DA-4B7A-9A91-D7839EB18DB7}">
      <dgm:prSet phldrT="[Text]"/>
      <dgm:spPr>
        <a:solidFill>
          <a:srgbClr val="92D050"/>
        </a:solidFill>
      </dgm:spPr>
      <dgm:t>
        <a:bodyPr/>
        <a:lstStyle/>
        <a:p>
          <a:r>
            <a:rPr lang="de-DE" dirty="0" smtClean="0"/>
            <a:t>Fachtage</a:t>
          </a:r>
          <a:endParaRPr lang="de-DE" dirty="0"/>
        </a:p>
      </dgm:t>
    </dgm:pt>
    <dgm:pt modelId="{481889A8-F89B-4CF5-A457-E36D9413D59B}" type="parTrans" cxnId="{45710950-015A-4CD4-AD5F-F5A488A827F6}">
      <dgm:prSet/>
      <dgm:spPr/>
      <dgm:t>
        <a:bodyPr/>
        <a:lstStyle/>
        <a:p>
          <a:endParaRPr lang="de-DE"/>
        </a:p>
      </dgm:t>
    </dgm:pt>
    <dgm:pt modelId="{7F91927F-074C-46B8-9DF4-EA25595FE211}" type="sibTrans" cxnId="{45710950-015A-4CD4-AD5F-F5A488A827F6}">
      <dgm:prSet/>
      <dgm:spPr/>
      <dgm:t>
        <a:bodyPr/>
        <a:lstStyle/>
        <a:p>
          <a:endParaRPr lang="de-DE"/>
        </a:p>
      </dgm:t>
    </dgm:pt>
    <dgm:pt modelId="{FE5B2235-A603-4902-8419-70B436D78435}">
      <dgm:prSet phldrT="[Text]"/>
      <dgm:spPr/>
      <dgm:t>
        <a:bodyPr/>
        <a:lstStyle/>
        <a:p>
          <a:r>
            <a:rPr lang="de-DE" dirty="0" smtClean="0"/>
            <a:t>Neue Begutachtungsrichtlinien</a:t>
          </a:r>
          <a:endParaRPr lang="de-DE" dirty="0"/>
        </a:p>
      </dgm:t>
    </dgm:pt>
    <dgm:pt modelId="{DF98906B-D038-4520-87B9-917FEE2380B0}" type="parTrans" cxnId="{A426C014-0930-4E19-A639-4CACA6CFE8C0}">
      <dgm:prSet/>
      <dgm:spPr/>
      <dgm:t>
        <a:bodyPr/>
        <a:lstStyle/>
        <a:p>
          <a:endParaRPr lang="de-DE"/>
        </a:p>
      </dgm:t>
    </dgm:pt>
    <dgm:pt modelId="{360E86CD-C602-447F-BEF5-4C97A4047501}" type="sibTrans" cxnId="{A426C014-0930-4E19-A639-4CACA6CFE8C0}">
      <dgm:prSet/>
      <dgm:spPr/>
      <dgm:t>
        <a:bodyPr/>
        <a:lstStyle/>
        <a:p>
          <a:endParaRPr lang="de-DE"/>
        </a:p>
      </dgm:t>
    </dgm:pt>
    <dgm:pt modelId="{CFE973A5-6A71-45AD-B822-1A76F91F7B0A}">
      <dgm:prSet phldrT="[Text]"/>
      <dgm:spPr/>
      <dgm:t>
        <a:bodyPr/>
        <a:lstStyle/>
        <a:p>
          <a:r>
            <a:rPr lang="de-DE" dirty="0" smtClean="0"/>
            <a:t>Betriebliche Gesundheit</a:t>
          </a:r>
          <a:endParaRPr lang="de-DE" dirty="0"/>
        </a:p>
      </dgm:t>
    </dgm:pt>
    <dgm:pt modelId="{A4BDE1D2-5695-411B-8C19-D1C6DEED9B22}" type="parTrans" cxnId="{091FEAE8-99E0-46D2-9433-ECF7B27D3F01}">
      <dgm:prSet/>
      <dgm:spPr/>
      <dgm:t>
        <a:bodyPr/>
        <a:lstStyle/>
        <a:p>
          <a:endParaRPr lang="de-DE"/>
        </a:p>
      </dgm:t>
    </dgm:pt>
    <dgm:pt modelId="{3709D376-514D-4C5D-953E-FF00B4619C4D}" type="sibTrans" cxnId="{091FEAE8-99E0-46D2-9433-ECF7B27D3F01}">
      <dgm:prSet/>
      <dgm:spPr/>
      <dgm:t>
        <a:bodyPr/>
        <a:lstStyle/>
        <a:p>
          <a:endParaRPr lang="de-DE"/>
        </a:p>
      </dgm:t>
    </dgm:pt>
    <dgm:pt modelId="{3A5E9563-5C9E-4854-8584-2ABA31A03630}">
      <dgm:prSet phldrT="[Text]"/>
      <dgm:spPr>
        <a:solidFill>
          <a:srgbClr val="92D050"/>
        </a:solidFill>
      </dgm:spPr>
      <dgm:t>
        <a:bodyPr/>
        <a:lstStyle/>
        <a:p>
          <a:r>
            <a:rPr lang="de-DE" dirty="0" smtClean="0"/>
            <a:t>Weiterbildungen</a:t>
          </a:r>
          <a:endParaRPr lang="de-DE" dirty="0"/>
        </a:p>
      </dgm:t>
    </dgm:pt>
    <dgm:pt modelId="{8F698756-46EE-47CF-8C17-0B2BD52E6F10}" type="parTrans" cxnId="{8E8811E0-AC1B-4099-AF49-4361E0F5F2FB}">
      <dgm:prSet/>
      <dgm:spPr/>
      <dgm:t>
        <a:bodyPr/>
        <a:lstStyle/>
        <a:p>
          <a:endParaRPr lang="de-DE"/>
        </a:p>
      </dgm:t>
    </dgm:pt>
    <dgm:pt modelId="{36F1606C-FD55-4821-94A8-C5D360689B79}" type="sibTrans" cxnId="{8E8811E0-AC1B-4099-AF49-4361E0F5F2FB}">
      <dgm:prSet/>
      <dgm:spPr/>
      <dgm:t>
        <a:bodyPr/>
        <a:lstStyle/>
        <a:p>
          <a:endParaRPr lang="de-DE"/>
        </a:p>
      </dgm:t>
    </dgm:pt>
    <dgm:pt modelId="{E43FB348-C6CE-4ABB-B5AF-5BD4BF54684C}">
      <dgm:prSet phldrT="[Text]"/>
      <dgm:spPr/>
      <dgm:t>
        <a:bodyPr/>
        <a:lstStyle/>
        <a:p>
          <a:r>
            <a:rPr lang="de-DE" dirty="0" smtClean="0"/>
            <a:t>Gewalt und </a:t>
          </a:r>
          <a:r>
            <a:rPr lang="de-DE" dirty="0" err="1" smtClean="0"/>
            <a:t>Agression</a:t>
          </a:r>
          <a:r>
            <a:rPr lang="de-DE" dirty="0" smtClean="0"/>
            <a:t> in der Pflege</a:t>
          </a:r>
          <a:endParaRPr lang="de-DE" dirty="0"/>
        </a:p>
      </dgm:t>
    </dgm:pt>
    <dgm:pt modelId="{674E0797-36A4-4405-8A20-E59B54E9A4A5}" type="parTrans" cxnId="{53A6DAA6-C04D-44F2-B6D4-F750CE13706A}">
      <dgm:prSet/>
      <dgm:spPr/>
      <dgm:t>
        <a:bodyPr/>
        <a:lstStyle/>
        <a:p>
          <a:endParaRPr lang="de-DE"/>
        </a:p>
      </dgm:t>
    </dgm:pt>
    <dgm:pt modelId="{A2C19463-C27D-49F3-A959-9D4F113544F5}" type="sibTrans" cxnId="{53A6DAA6-C04D-44F2-B6D4-F750CE13706A}">
      <dgm:prSet/>
      <dgm:spPr/>
      <dgm:t>
        <a:bodyPr/>
        <a:lstStyle/>
        <a:p>
          <a:endParaRPr lang="de-DE"/>
        </a:p>
      </dgm:t>
    </dgm:pt>
    <dgm:pt modelId="{B6305DEE-1E6E-4727-9A82-2F4D4697299D}">
      <dgm:prSet phldrT="[Text]"/>
      <dgm:spPr>
        <a:solidFill>
          <a:srgbClr val="92D050"/>
        </a:solidFill>
      </dgm:spPr>
      <dgm:t>
        <a:bodyPr/>
        <a:lstStyle/>
        <a:p>
          <a:r>
            <a:rPr lang="de-DE" dirty="0" smtClean="0"/>
            <a:t>Informationsveranstaltungen</a:t>
          </a:r>
          <a:endParaRPr lang="de-DE" dirty="0"/>
        </a:p>
      </dgm:t>
    </dgm:pt>
    <dgm:pt modelId="{866FD314-FF42-423F-9081-FE01545F63C4}" type="parTrans" cxnId="{9D670DDB-D41D-4F5D-A6A9-94D27C3DAB03}">
      <dgm:prSet/>
      <dgm:spPr/>
      <dgm:t>
        <a:bodyPr/>
        <a:lstStyle/>
        <a:p>
          <a:endParaRPr lang="de-DE"/>
        </a:p>
      </dgm:t>
    </dgm:pt>
    <dgm:pt modelId="{46D5EC28-E64B-4FA6-8F52-4D59EFB48019}" type="sibTrans" cxnId="{9D670DDB-D41D-4F5D-A6A9-94D27C3DAB03}">
      <dgm:prSet/>
      <dgm:spPr/>
      <dgm:t>
        <a:bodyPr/>
        <a:lstStyle/>
        <a:p>
          <a:endParaRPr lang="de-DE"/>
        </a:p>
      </dgm:t>
    </dgm:pt>
    <dgm:pt modelId="{1C664C88-F40C-4BE9-A227-6E454E1DEBB6}">
      <dgm:prSet phldrT="[Text]"/>
      <dgm:spPr/>
      <dgm:t>
        <a:bodyPr/>
        <a:lstStyle/>
        <a:p>
          <a:r>
            <a:rPr lang="de-DE" dirty="0" smtClean="0"/>
            <a:t>Care4Future</a:t>
          </a:r>
          <a:endParaRPr lang="de-DE" dirty="0"/>
        </a:p>
      </dgm:t>
    </dgm:pt>
    <dgm:pt modelId="{A7A29F5D-2659-411A-BE72-41233140C1A8}" type="parTrans" cxnId="{8F2E6512-DFD7-4429-A669-622CB3DE5159}">
      <dgm:prSet/>
      <dgm:spPr/>
      <dgm:t>
        <a:bodyPr/>
        <a:lstStyle/>
        <a:p>
          <a:endParaRPr lang="de-DE"/>
        </a:p>
      </dgm:t>
    </dgm:pt>
    <dgm:pt modelId="{77DE98BC-A90D-44D0-A478-49C2E71A5EFB}" type="sibTrans" cxnId="{8F2E6512-DFD7-4429-A669-622CB3DE5159}">
      <dgm:prSet/>
      <dgm:spPr/>
      <dgm:t>
        <a:bodyPr/>
        <a:lstStyle/>
        <a:p>
          <a:endParaRPr lang="de-DE"/>
        </a:p>
      </dgm:t>
    </dgm:pt>
    <dgm:pt modelId="{CBB589C8-25D1-4EC0-A871-AEAFCC1E6040}">
      <dgm:prSet phldrT="[Text]"/>
      <dgm:spPr/>
      <dgm:t>
        <a:bodyPr/>
        <a:lstStyle/>
        <a:p>
          <a:r>
            <a:rPr lang="de-DE" dirty="0" smtClean="0"/>
            <a:t>Themenwoche Demenz</a:t>
          </a:r>
          <a:endParaRPr lang="de-DE" dirty="0"/>
        </a:p>
      </dgm:t>
    </dgm:pt>
    <dgm:pt modelId="{1BAAC4E6-B375-433E-8F75-09F144A8FBF4}" type="parTrans" cxnId="{F6BCA655-2D25-43AB-9702-1301079057E8}">
      <dgm:prSet/>
      <dgm:spPr/>
      <dgm:t>
        <a:bodyPr/>
        <a:lstStyle/>
        <a:p>
          <a:endParaRPr lang="de-DE"/>
        </a:p>
      </dgm:t>
    </dgm:pt>
    <dgm:pt modelId="{B6394B3D-027E-40A6-85CD-8322BBAFBAD7}" type="sibTrans" cxnId="{F6BCA655-2D25-43AB-9702-1301079057E8}">
      <dgm:prSet/>
      <dgm:spPr/>
      <dgm:t>
        <a:bodyPr/>
        <a:lstStyle/>
        <a:p>
          <a:endParaRPr lang="de-DE"/>
        </a:p>
      </dgm:t>
    </dgm:pt>
    <dgm:pt modelId="{86E369D9-B34F-46DA-A344-162EB06A24F2}">
      <dgm:prSet phldrT="[Text]"/>
      <dgm:spPr/>
      <dgm:t>
        <a:bodyPr/>
        <a:lstStyle/>
        <a:p>
          <a:r>
            <a:rPr lang="de-DE" dirty="0" smtClean="0"/>
            <a:t>Palliativfachtag</a:t>
          </a:r>
          <a:endParaRPr lang="de-DE" dirty="0"/>
        </a:p>
      </dgm:t>
    </dgm:pt>
    <dgm:pt modelId="{FBD6BB3F-8C5D-4E5F-B479-D47CFE706E08}" type="parTrans" cxnId="{59E90FF5-39D6-4BA6-A949-88113C6C975D}">
      <dgm:prSet/>
      <dgm:spPr/>
      <dgm:t>
        <a:bodyPr/>
        <a:lstStyle/>
        <a:p>
          <a:endParaRPr lang="de-DE"/>
        </a:p>
      </dgm:t>
    </dgm:pt>
    <dgm:pt modelId="{1F1ED989-A0C6-4A27-8F45-0A21031DB17F}" type="sibTrans" cxnId="{59E90FF5-39D6-4BA6-A949-88113C6C975D}">
      <dgm:prSet/>
      <dgm:spPr/>
      <dgm:t>
        <a:bodyPr/>
        <a:lstStyle/>
        <a:p>
          <a:endParaRPr lang="de-DE"/>
        </a:p>
      </dgm:t>
    </dgm:pt>
    <dgm:pt modelId="{B3C3130A-ED8B-46FF-B160-D03E3C257215}">
      <dgm:prSet phldrT="[Text]"/>
      <dgm:spPr/>
      <dgm:t>
        <a:bodyPr/>
        <a:lstStyle/>
        <a:p>
          <a:r>
            <a:rPr lang="de-DE" dirty="0" smtClean="0"/>
            <a:t>Generalisierte Pflegeausbildung</a:t>
          </a:r>
          <a:endParaRPr lang="de-DE" dirty="0"/>
        </a:p>
      </dgm:t>
    </dgm:pt>
    <dgm:pt modelId="{144D8FAD-E0F0-40A2-9C8B-49854FDED6DA}" type="parTrans" cxnId="{CEE1B986-A6A5-48CC-B7A0-D3477538F566}">
      <dgm:prSet/>
      <dgm:spPr/>
      <dgm:t>
        <a:bodyPr/>
        <a:lstStyle/>
        <a:p>
          <a:endParaRPr lang="de-DE"/>
        </a:p>
      </dgm:t>
    </dgm:pt>
    <dgm:pt modelId="{A86D88AB-741C-4DA6-8E06-B31CD1E2513F}" type="sibTrans" cxnId="{CEE1B986-A6A5-48CC-B7A0-D3477538F566}">
      <dgm:prSet/>
      <dgm:spPr/>
      <dgm:t>
        <a:bodyPr/>
        <a:lstStyle/>
        <a:p>
          <a:endParaRPr lang="de-DE"/>
        </a:p>
      </dgm:t>
    </dgm:pt>
    <dgm:pt modelId="{4E4F7C4C-454A-4D84-8372-E4063B0CDEDF}" type="pres">
      <dgm:prSet presAssocID="{D9A78E3F-D717-4237-B789-7B1AD54108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86D7552-CC64-442F-9F4B-65602186EB90}" type="pres">
      <dgm:prSet presAssocID="{F47B74AB-49DA-4B7A-9A91-D7839EB18D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3CD8BE-75A3-4463-A2F0-318677B3D42B}" type="pres">
      <dgm:prSet presAssocID="{F47B74AB-49DA-4B7A-9A91-D7839EB18DB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4FF1A3-FFD8-4F0B-960F-C06DCE4306BA}" type="pres">
      <dgm:prSet presAssocID="{3A5E9563-5C9E-4854-8584-2ABA31A0363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40AD94-E4AC-4196-ABE5-433EB2E7BFB7}" type="pres">
      <dgm:prSet presAssocID="{3A5E9563-5C9E-4854-8584-2ABA31A03630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4B6D3E-6AB4-491E-A8B6-FDFA44569809}" type="pres">
      <dgm:prSet presAssocID="{B6305DEE-1E6E-4727-9A82-2F4D4697299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C65012-CF84-4233-A20A-2962C539BA13}" type="pres">
      <dgm:prSet presAssocID="{B6305DEE-1E6E-4727-9A82-2F4D4697299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9E90FF5-39D6-4BA6-A949-88113C6C975D}" srcId="{F47B74AB-49DA-4B7A-9A91-D7839EB18DB7}" destId="{86E369D9-B34F-46DA-A344-162EB06A24F2}" srcOrd="3" destOrd="0" parTransId="{FBD6BB3F-8C5D-4E5F-B479-D47CFE706E08}" sibTransId="{1F1ED989-A0C6-4A27-8F45-0A21031DB17F}"/>
    <dgm:cxn modelId="{B62498F5-DF54-4AD7-BD79-749806019088}" type="presOf" srcId="{D9A78E3F-D717-4237-B789-7B1AD54108D8}" destId="{4E4F7C4C-454A-4D84-8372-E4063B0CDEDF}" srcOrd="0" destOrd="0" presId="urn:microsoft.com/office/officeart/2005/8/layout/vList2"/>
    <dgm:cxn modelId="{CEE1B986-A6A5-48CC-B7A0-D3477538F566}" srcId="{B6305DEE-1E6E-4727-9A82-2F4D4697299D}" destId="{B3C3130A-ED8B-46FF-B160-D03E3C257215}" srcOrd="1" destOrd="0" parTransId="{144D8FAD-E0F0-40A2-9C8B-49854FDED6DA}" sibTransId="{A86D88AB-741C-4DA6-8E06-B31CD1E2513F}"/>
    <dgm:cxn modelId="{45710950-015A-4CD4-AD5F-F5A488A827F6}" srcId="{D9A78E3F-D717-4237-B789-7B1AD54108D8}" destId="{F47B74AB-49DA-4B7A-9A91-D7839EB18DB7}" srcOrd="0" destOrd="0" parTransId="{481889A8-F89B-4CF5-A457-E36D9413D59B}" sibTransId="{7F91927F-074C-46B8-9DF4-EA25595FE211}"/>
    <dgm:cxn modelId="{9332B666-A537-46D0-B405-DE4F8E7CDC16}" type="presOf" srcId="{CBB589C8-25D1-4EC0-A871-AEAFCC1E6040}" destId="{933CD8BE-75A3-4463-A2F0-318677B3D42B}" srcOrd="0" destOrd="2" presId="urn:microsoft.com/office/officeart/2005/8/layout/vList2"/>
    <dgm:cxn modelId="{5CDA37F4-3DA6-4195-97EA-695235EB2CEF}" type="presOf" srcId="{FE5B2235-A603-4902-8419-70B436D78435}" destId="{933CD8BE-75A3-4463-A2F0-318677B3D42B}" srcOrd="0" destOrd="0" presId="urn:microsoft.com/office/officeart/2005/8/layout/vList2"/>
    <dgm:cxn modelId="{4441475E-95C4-4B97-9712-8E06F9C00E80}" type="presOf" srcId="{1C664C88-F40C-4BE9-A227-6E454E1DEBB6}" destId="{0EC65012-CF84-4233-A20A-2962C539BA13}" srcOrd="0" destOrd="0" presId="urn:microsoft.com/office/officeart/2005/8/layout/vList2"/>
    <dgm:cxn modelId="{567C7EC9-97D0-42D0-844A-CEA49DA180F9}" type="presOf" srcId="{CFE973A5-6A71-45AD-B822-1A76F91F7B0A}" destId="{933CD8BE-75A3-4463-A2F0-318677B3D42B}" srcOrd="0" destOrd="1" presId="urn:microsoft.com/office/officeart/2005/8/layout/vList2"/>
    <dgm:cxn modelId="{8F2E6512-DFD7-4429-A669-622CB3DE5159}" srcId="{B6305DEE-1E6E-4727-9A82-2F4D4697299D}" destId="{1C664C88-F40C-4BE9-A227-6E454E1DEBB6}" srcOrd="0" destOrd="0" parTransId="{A7A29F5D-2659-411A-BE72-41233140C1A8}" sibTransId="{77DE98BC-A90D-44D0-A478-49C2E71A5EFB}"/>
    <dgm:cxn modelId="{105DD6A1-CB4A-4025-AEF7-FA5336731C51}" type="presOf" srcId="{F47B74AB-49DA-4B7A-9A91-D7839EB18DB7}" destId="{186D7552-CC64-442F-9F4B-65602186EB90}" srcOrd="0" destOrd="0" presId="urn:microsoft.com/office/officeart/2005/8/layout/vList2"/>
    <dgm:cxn modelId="{00385A6C-ABA8-4603-AD32-2B66A95B4242}" type="presOf" srcId="{B3C3130A-ED8B-46FF-B160-D03E3C257215}" destId="{0EC65012-CF84-4233-A20A-2962C539BA13}" srcOrd="0" destOrd="1" presId="urn:microsoft.com/office/officeart/2005/8/layout/vList2"/>
    <dgm:cxn modelId="{A426C014-0930-4E19-A639-4CACA6CFE8C0}" srcId="{F47B74AB-49DA-4B7A-9A91-D7839EB18DB7}" destId="{FE5B2235-A603-4902-8419-70B436D78435}" srcOrd="0" destOrd="0" parTransId="{DF98906B-D038-4520-87B9-917FEE2380B0}" sibTransId="{360E86CD-C602-447F-BEF5-4C97A4047501}"/>
    <dgm:cxn modelId="{8E8811E0-AC1B-4099-AF49-4361E0F5F2FB}" srcId="{D9A78E3F-D717-4237-B789-7B1AD54108D8}" destId="{3A5E9563-5C9E-4854-8584-2ABA31A03630}" srcOrd="1" destOrd="0" parTransId="{8F698756-46EE-47CF-8C17-0B2BD52E6F10}" sibTransId="{36F1606C-FD55-4821-94A8-C5D360689B79}"/>
    <dgm:cxn modelId="{53A6DAA6-C04D-44F2-B6D4-F750CE13706A}" srcId="{3A5E9563-5C9E-4854-8584-2ABA31A03630}" destId="{E43FB348-C6CE-4ABB-B5AF-5BD4BF54684C}" srcOrd="0" destOrd="0" parTransId="{674E0797-36A4-4405-8A20-E59B54E9A4A5}" sibTransId="{A2C19463-C27D-49F3-A959-9D4F113544F5}"/>
    <dgm:cxn modelId="{091FEAE8-99E0-46D2-9433-ECF7B27D3F01}" srcId="{F47B74AB-49DA-4B7A-9A91-D7839EB18DB7}" destId="{CFE973A5-6A71-45AD-B822-1A76F91F7B0A}" srcOrd="1" destOrd="0" parTransId="{A4BDE1D2-5695-411B-8C19-D1C6DEED9B22}" sibTransId="{3709D376-514D-4C5D-953E-FF00B4619C4D}"/>
    <dgm:cxn modelId="{7165DA6C-5732-4D77-9EFB-219B69682BF6}" type="presOf" srcId="{86E369D9-B34F-46DA-A344-162EB06A24F2}" destId="{933CD8BE-75A3-4463-A2F0-318677B3D42B}" srcOrd="0" destOrd="3" presId="urn:microsoft.com/office/officeart/2005/8/layout/vList2"/>
    <dgm:cxn modelId="{B6EAC605-2034-4351-BC92-280BAD7CC6B2}" type="presOf" srcId="{B6305DEE-1E6E-4727-9A82-2F4D4697299D}" destId="{4A4B6D3E-6AB4-491E-A8B6-FDFA44569809}" srcOrd="0" destOrd="0" presId="urn:microsoft.com/office/officeart/2005/8/layout/vList2"/>
    <dgm:cxn modelId="{E19ABBDA-288C-4107-AE29-668A78B85062}" type="presOf" srcId="{E43FB348-C6CE-4ABB-B5AF-5BD4BF54684C}" destId="{EB40AD94-E4AC-4196-ABE5-433EB2E7BFB7}" srcOrd="0" destOrd="0" presId="urn:microsoft.com/office/officeart/2005/8/layout/vList2"/>
    <dgm:cxn modelId="{9D670DDB-D41D-4F5D-A6A9-94D27C3DAB03}" srcId="{D9A78E3F-D717-4237-B789-7B1AD54108D8}" destId="{B6305DEE-1E6E-4727-9A82-2F4D4697299D}" srcOrd="2" destOrd="0" parTransId="{866FD314-FF42-423F-9081-FE01545F63C4}" sibTransId="{46D5EC28-E64B-4FA6-8F52-4D59EFB48019}"/>
    <dgm:cxn modelId="{37CEC55A-A161-4B7B-8114-532D5AB22C37}" type="presOf" srcId="{3A5E9563-5C9E-4854-8584-2ABA31A03630}" destId="{334FF1A3-FFD8-4F0B-960F-C06DCE4306BA}" srcOrd="0" destOrd="0" presId="urn:microsoft.com/office/officeart/2005/8/layout/vList2"/>
    <dgm:cxn modelId="{F6BCA655-2D25-43AB-9702-1301079057E8}" srcId="{F47B74AB-49DA-4B7A-9A91-D7839EB18DB7}" destId="{CBB589C8-25D1-4EC0-A871-AEAFCC1E6040}" srcOrd="2" destOrd="0" parTransId="{1BAAC4E6-B375-433E-8F75-09F144A8FBF4}" sibTransId="{B6394B3D-027E-40A6-85CD-8322BBAFBAD7}"/>
    <dgm:cxn modelId="{2D6D0A45-08A3-47D7-99BE-FEFD217930BF}" type="presParOf" srcId="{4E4F7C4C-454A-4D84-8372-E4063B0CDEDF}" destId="{186D7552-CC64-442F-9F4B-65602186EB90}" srcOrd="0" destOrd="0" presId="urn:microsoft.com/office/officeart/2005/8/layout/vList2"/>
    <dgm:cxn modelId="{77A17665-3CE2-4786-8E98-C77E8D5E6643}" type="presParOf" srcId="{4E4F7C4C-454A-4D84-8372-E4063B0CDEDF}" destId="{933CD8BE-75A3-4463-A2F0-318677B3D42B}" srcOrd="1" destOrd="0" presId="urn:microsoft.com/office/officeart/2005/8/layout/vList2"/>
    <dgm:cxn modelId="{0C7CD2BE-2FFB-4685-96A5-120016D94B57}" type="presParOf" srcId="{4E4F7C4C-454A-4D84-8372-E4063B0CDEDF}" destId="{334FF1A3-FFD8-4F0B-960F-C06DCE4306BA}" srcOrd="2" destOrd="0" presId="urn:microsoft.com/office/officeart/2005/8/layout/vList2"/>
    <dgm:cxn modelId="{CF98B773-83B4-4AA0-9CE5-1BC556E51E41}" type="presParOf" srcId="{4E4F7C4C-454A-4D84-8372-E4063B0CDEDF}" destId="{EB40AD94-E4AC-4196-ABE5-433EB2E7BFB7}" srcOrd="3" destOrd="0" presId="urn:microsoft.com/office/officeart/2005/8/layout/vList2"/>
    <dgm:cxn modelId="{F51F0FC7-E306-4DFE-8A91-A9EFEF715A1C}" type="presParOf" srcId="{4E4F7C4C-454A-4D84-8372-E4063B0CDEDF}" destId="{4A4B6D3E-6AB4-491E-A8B6-FDFA44569809}" srcOrd="4" destOrd="0" presId="urn:microsoft.com/office/officeart/2005/8/layout/vList2"/>
    <dgm:cxn modelId="{7A6AD6FC-79C6-4C11-8139-16A8FD507D3D}" type="presParOf" srcId="{4E4F7C4C-454A-4D84-8372-E4063B0CDEDF}" destId="{0EC65012-CF84-4233-A20A-2962C539BA1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9D6533-F650-451D-ACC7-F94AFF19CF9B}" type="doc">
      <dgm:prSet loTypeId="urn:microsoft.com/office/officeart/2008/layout/BubblePictureList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0074EBA-A337-4BF2-B3EF-B581C6862618}">
      <dgm:prSet phldrT="[Text]"/>
      <dgm:spPr/>
      <dgm:t>
        <a:bodyPr/>
        <a:lstStyle/>
        <a:p>
          <a:r>
            <a:rPr lang="de-DE" dirty="0" smtClean="0"/>
            <a:t>Heimleiterstammtisch</a:t>
          </a:r>
          <a:endParaRPr lang="de-DE" dirty="0"/>
        </a:p>
      </dgm:t>
    </dgm:pt>
    <dgm:pt modelId="{6E315C58-8CC0-4430-BC5E-263211C98DE3}" type="parTrans" cxnId="{1B439C1F-07AA-422E-BF96-0F97BE37B339}">
      <dgm:prSet/>
      <dgm:spPr/>
      <dgm:t>
        <a:bodyPr/>
        <a:lstStyle/>
        <a:p>
          <a:endParaRPr lang="de-DE"/>
        </a:p>
      </dgm:t>
    </dgm:pt>
    <dgm:pt modelId="{69752075-A199-409E-8BCB-E1CEA1CD416B}" type="sibTrans" cxnId="{1B439C1F-07AA-422E-BF96-0F97BE37B339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de-DE"/>
        </a:p>
      </dgm:t>
    </dgm:pt>
    <dgm:pt modelId="{F6718406-4C9B-4862-8AB0-1585AD4B3009}">
      <dgm:prSet phldrT="[Text]"/>
      <dgm:spPr/>
      <dgm:t>
        <a:bodyPr/>
        <a:lstStyle/>
        <a:p>
          <a:r>
            <a:rPr lang="de-DE" dirty="0" smtClean="0"/>
            <a:t>Schülerbefragung</a:t>
          </a:r>
          <a:endParaRPr lang="de-DE" dirty="0"/>
        </a:p>
      </dgm:t>
    </dgm:pt>
    <dgm:pt modelId="{899E3EE4-F149-4F4F-A71C-7FD1BD949560}" type="parTrans" cxnId="{C70156F6-1410-4F62-BF9E-C173209DD1E1}">
      <dgm:prSet/>
      <dgm:spPr/>
      <dgm:t>
        <a:bodyPr/>
        <a:lstStyle/>
        <a:p>
          <a:endParaRPr lang="de-DE"/>
        </a:p>
      </dgm:t>
    </dgm:pt>
    <dgm:pt modelId="{C111326D-E05A-4EEF-88C0-9B3095F931AD}" type="sibTrans" cxnId="{C70156F6-1410-4F62-BF9E-C173209DD1E1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de-DE"/>
        </a:p>
      </dgm:t>
    </dgm:pt>
    <dgm:pt modelId="{0627A393-DFCB-48DB-80B0-8F4C3F3E88B1}">
      <dgm:prSet phldrT="[Text]"/>
      <dgm:spPr/>
      <dgm:t>
        <a:bodyPr/>
        <a:lstStyle/>
        <a:p>
          <a:r>
            <a:rPr lang="de-DE" dirty="0" smtClean="0"/>
            <a:t>Kampagne „Notfallmappe“</a:t>
          </a:r>
          <a:endParaRPr lang="de-DE" dirty="0"/>
        </a:p>
      </dgm:t>
    </dgm:pt>
    <dgm:pt modelId="{C97B849C-1B3D-4DA7-98CF-8B1766D670F8}" type="parTrans" cxnId="{6946B112-0470-4C1D-B5A8-80DF5D94AB68}">
      <dgm:prSet/>
      <dgm:spPr/>
      <dgm:t>
        <a:bodyPr/>
        <a:lstStyle/>
        <a:p>
          <a:endParaRPr lang="de-DE"/>
        </a:p>
      </dgm:t>
    </dgm:pt>
    <dgm:pt modelId="{FA9F7C09-A324-494F-A5C0-D7FF3F597D07}" type="sibTrans" cxnId="{6946B112-0470-4C1D-B5A8-80DF5D94AB68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de-DE"/>
        </a:p>
      </dgm:t>
    </dgm:pt>
    <dgm:pt modelId="{1B14FA71-D5F7-44EC-A602-24D5B32F1683}">
      <dgm:prSet phldrT="[Text]"/>
      <dgm:spPr/>
      <dgm:t>
        <a:bodyPr/>
        <a:lstStyle/>
        <a:p>
          <a:r>
            <a:rPr lang="de-DE" dirty="0" smtClean="0"/>
            <a:t>Kommunale Anlaufstellen </a:t>
          </a:r>
          <a:endParaRPr lang="de-DE" dirty="0"/>
        </a:p>
      </dgm:t>
    </dgm:pt>
    <dgm:pt modelId="{D1EE1031-0E4B-4089-B899-95C613416EB9}" type="parTrans" cxnId="{BC4C2E51-F989-43E7-A282-6C60D956899F}">
      <dgm:prSet/>
      <dgm:spPr/>
      <dgm:t>
        <a:bodyPr/>
        <a:lstStyle/>
        <a:p>
          <a:endParaRPr lang="de-DE"/>
        </a:p>
      </dgm:t>
    </dgm:pt>
    <dgm:pt modelId="{1E8BAE14-38CE-4D1B-AFBA-6A98B965B773}" type="sibTrans" cxnId="{BC4C2E51-F989-43E7-A282-6C60D956899F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de-DE"/>
        </a:p>
      </dgm:t>
    </dgm:pt>
    <dgm:pt modelId="{15FB1797-47ED-40B8-BABB-D9D5C2588753}">
      <dgm:prSet phldrT="[Text]"/>
      <dgm:spPr/>
      <dgm:t>
        <a:bodyPr/>
        <a:lstStyle/>
        <a:p>
          <a:endParaRPr lang="de-DE" dirty="0"/>
        </a:p>
      </dgm:t>
    </dgm:pt>
    <dgm:pt modelId="{2DD85591-4776-43A8-901D-FFFC873CE587}" type="parTrans" cxnId="{D38D0FE3-ECBF-448D-810C-6AE168214960}">
      <dgm:prSet/>
      <dgm:spPr/>
      <dgm:t>
        <a:bodyPr/>
        <a:lstStyle/>
        <a:p>
          <a:endParaRPr lang="de-DE"/>
        </a:p>
      </dgm:t>
    </dgm:pt>
    <dgm:pt modelId="{70B937CA-6EBA-4B29-98BA-2B97DE68C8D6}" type="sibTrans" cxnId="{D38D0FE3-ECBF-448D-810C-6AE168214960}">
      <dgm:prSet/>
      <dgm:spPr/>
      <dgm:t>
        <a:bodyPr/>
        <a:lstStyle/>
        <a:p>
          <a:endParaRPr lang="de-DE"/>
        </a:p>
      </dgm:t>
    </dgm:pt>
    <dgm:pt modelId="{BDBE6407-F636-4CD3-9FD9-33828F5CD356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dirty="0" smtClean="0"/>
            <a:t>Antragsberatung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dirty="0" smtClean="0"/>
            <a:t> SGB XI §45 b/d</a:t>
          </a:r>
          <a:endParaRPr lang="de-DE" dirty="0"/>
        </a:p>
      </dgm:t>
    </dgm:pt>
    <dgm:pt modelId="{EF7118C5-03AA-4376-B303-C9BAA47943B3}" type="parTrans" cxnId="{5D84D26C-961C-4628-A443-8D885B1760A0}">
      <dgm:prSet/>
      <dgm:spPr/>
      <dgm:t>
        <a:bodyPr/>
        <a:lstStyle/>
        <a:p>
          <a:endParaRPr lang="de-DE"/>
        </a:p>
      </dgm:t>
    </dgm:pt>
    <dgm:pt modelId="{D04EA1BC-D817-4EFF-B38C-893A97D53239}" type="sibTrans" cxnId="{5D84D26C-961C-4628-A443-8D885B1760A0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de-DE"/>
        </a:p>
      </dgm:t>
    </dgm:pt>
    <dgm:pt modelId="{82CB3D23-94F0-4828-99EC-D61EA504D988}">
      <dgm:prSet phldrT="[Text]"/>
      <dgm:spPr/>
      <dgm:t>
        <a:bodyPr/>
        <a:lstStyle/>
        <a:p>
          <a:endParaRPr lang="de-DE" dirty="0"/>
        </a:p>
      </dgm:t>
    </dgm:pt>
    <dgm:pt modelId="{0BE8FF65-3215-47A1-AECD-7BA5A02052B7}" type="parTrans" cxnId="{198B3FF8-D7F7-4535-93EF-5DD0D855B3E8}">
      <dgm:prSet/>
      <dgm:spPr/>
      <dgm:t>
        <a:bodyPr/>
        <a:lstStyle/>
        <a:p>
          <a:endParaRPr lang="de-DE"/>
        </a:p>
      </dgm:t>
    </dgm:pt>
    <dgm:pt modelId="{2C1EF81B-33E1-4FEF-B0EC-B36864FA6DDE}" type="sibTrans" cxnId="{198B3FF8-D7F7-4535-93EF-5DD0D855B3E8}">
      <dgm:prSet/>
      <dgm:spPr/>
      <dgm:t>
        <a:bodyPr/>
        <a:lstStyle/>
        <a:p>
          <a:endParaRPr lang="de-DE"/>
        </a:p>
      </dgm:t>
    </dgm:pt>
    <dgm:pt modelId="{CBF438C8-1B5F-4EA4-B510-B798A27AAA13}" type="pres">
      <dgm:prSet presAssocID="{CD9D6533-F650-451D-ACC7-F94AFF19CF9B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de-DE"/>
        </a:p>
      </dgm:t>
    </dgm:pt>
    <dgm:pt modelId="{9C73C6F4-7238-4721-977C-819D307C3DFF}" type="pres">
      <dgm:prSet presAssocID="{50074EBA-A337-4BF2-B3EF-B581C6862618}" presName="parent_text_1" presStyleLbl="revTx" presStyleIdx="0" presStyleCnt="5" custLinFactY="36983" custLinFactNeighborX="-3442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6C4030-5C8C-479B-B9F8-E793DD907A79}" type="pres">
      <dgm:prSet presAssocID="{50074EBA-A337-4BF2-B3EF-B581C6862618}" presName="image_accent_1" presStyleCnt="0"/>
      <dgm:spPr/>
    </dgm:pt>
    <dgm:pt modelId="{DD049EF6-435B-4AFB-8462-10B1050ECD12}" type="pres">
      <dgm:prSet presAssocID="{50074EBA-A337-4BF2-B3EF-B581C6862618}" presName="imageAccentRepeatNode" presStyleLbl="alignNode1" presStyleIdx="0" presStyleCnt="9"/>
      <dgm:spPr>
        <a:solidFill>
          <a:srgbClr val="92D050"/>
        </a:solidFill>
        <a:ln>
          <a:solidFill>
            <a:srgbClr val="92D050"/>
          </a:solidFill>
        </a:ln>
      </dgm:spPr>
    </dgm:pt>
    <dgm:pt modelId="{D3ED072F-9408-483A-B667-D2669C829FB6}" type="pres">
      <dgm:prSet presAssocID="{50074EBA-A337-4BF2-B3EF-B581C6862618}" presName="accent_1" presStyleLbl="alignNode1" presStyleIdx="1" presStyleCnt="9"/>
      <dgm:spPr>
        <a:solidFill>
          <a:srgbClr val="92D050"/>
        </a:solidFill>
        <a:ln>
          <a:solidFill>
            <a:srgbClr val="92D050"/>
          </a:solidFill>
        </a:ln>
      </dgm:spPr>
    </dgm:pt>
    <dgm:pt modelId="{296C44F1-74DE-4FDF-9223-782757A066B4}" type="pres">
      <dgm:prSet presAssocID="{69752075-A199-409E-8BCB-E1CEA1CD416B}" presName="image_1" presStyleCnt="0"/>
      <dgm:spPr/>
    </dgm:pt>
    <dgm:pt modelId="{14EDEB27-7AB8-4D21-8C7A-251E5F5C7078}" type="pres">
      <dgm:prSet presAssocID="{69752075-A199-409E-8BCB-E1CEA1CD416B}" presName="imageRepeatNode" presStyleLbl="fgImgPlace1" presStyleIdx="0" presStyleCnt="5"/>
      <dgm:spPr/>
      <dgm:t>
        <a:bodyPr/>
        <a:lstStyle/>
        <a:p>
          <a:endParaRPr lang="de-DE"/>
        </a:p>
      </dgm:t>
    </dgm:pt>
    <dgm:pt modelId="{E507047B-4755-4472-9CD7-2CC3AD08D243}" type="pres">
      <dgm:prSet presAssocID="{F6718406-4C9B-4862-8AB0-1585AD4B3009}" presName="parent_text_2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72B5FC-4A26-4EE4-BE8A-1E065930005C}" type="pres">
      <dgm:prSet presAssocID="{F6718406-4C9B-4862-8AB0-1585AD4B3009}" presName="image_accent_2" presStyleCnt="0"/>
      <dgm:spPr/>
    </dgm:pt>
    <dgm:pt modelId="{A975F88E-82AB-4DDB-91D9-6C1268C2741F}" type="pres">
      <dgm:prSet presAssocID="{F6718406-4C9B-4862-8AB0-1585AD4B3009}" presName="imageAccentRepeatNode" presStyleLbl="alignNode1" presStyleIdx="2" presStyleCnt="9"/>
      <dgm:spPr>
        <a:solidFill>
          <a:srgbClr val="92D050"/>
        </a:solidFill>
        <a:ln>
          <a:solidFill>
            <a:srgbClr val="92D050"/>
          </a:solidFill>
        </a:ln>
      </dgm:spPr>
    </dgm:pt>
    <dgm:pt modelId="{5DCBDC93-C51F-43B1-9A59-EE5D982AED91}" type="pres">
      <dgm:prSet presAssocID="{C111326D-E05A-4EEF-88C0-9B3095F931AD}" presName="image_2" presStyleCnt="0"/>
      <dgm:spPr/>
    </dgm:pt>
    <dgm:pt modelId="{9D217236-D61F-4F1C-A31A-9BF76274484D}" type="pres">
      <dgm:prSet presAssocID="{C111326D-E05A-4EEF-88C0-9B3095F931AD}" presName="imageRepeatNode" presStyleLbl="fgImgPlace1" presStyleIdx="1" presStyleCnt="5"/>
      <dgm:spPr/>
      <dgm:t>
        <a:bodyPr/>
        <a:lstStyle/>
        <a:p>
          <a:endParaRPr lang="de-DE"/>
        </a:p>
      </dgm:t>
    </dgm:pt>
    <dgm:pt modelId="{CDA3648C-A6CB-429B-BCBA-26B341582EF6}" type="pres">
      <dgm:prSet presAssocID="{0627A393-DFCB-48DB-80B0-8F4C3F3E88B1}" presName="image_accent_3" presStyleCnt="0"/>
      <dgm:spPr/>
    </dgm:pt>
    <dgm:pt modelId="{1A7B4D9E-1022-47C8-8DF4-16FCB07BE7F9}" type="pres">
      <dgm:prSet presAssocID="{0627A393-DFCB-48DB-80B0-8F4C3F3E88B1}" presName="imageAccentRepeatNode" presStyleLbl="alignNode1" presStyleIdx="3" presStyleCnt="9"/>
      <dgm:spPr>
        <a:solidFill>
          <a:srgbClr val="FFC000"/>
        </a:solidFill>
        <a:ln>
          <a:solidFill>
            <a:srgbClr val="FFC000"/>
          </a:solidFill>
        </a:ln>
      </dgm:spPr>
    </dgm:pt>
    <dgm:pt modelId="{BEE4F739-DCFF-4F87-9DA1-741E6B0CA1D3}" type="pres">
      <dgm:prSet presAssocID="{0627A393-DFCB-48DB-80B0-8F4C3F3E88B1}" presName="parent_text_3" presStyleLbl="revTx" presStyleIdx="2" presStyleCnt="5" custLinFactNeighborX="-2665" custLinFactNeighborY="230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717FC1-506B-4A0F-AF8B-FF26C0F254A7}" type="pres">
      <dgm:prSet presAssocID="{0627A393-DFCB-48DB-80B0-8F4C3F3E88B1}" presName="accent_2" presStyleLbl="alignNode1" presStyleIdx="4" presStyleCnt="9"/>
      <dgm:spPr>
        <a:solidFill>
          <a:srgbClr val="FFC000"/>
        </a:solidFill>
        <a:ln>
          <a:solidFill>
            <a:srgbClr val="FFC000"/>
          </a:solidFill>
        </a:ln>
      </dgm:spPr>
    </dgm:pt>
    <dgm:pt modelId="{C1F39F33-B03A-4DF6-A107-2269FE6B91D2}" type="pres">
      <dgm:prSet presAssocID="{0627A393-DFCB-48DB-80B0-8F4C3F3E88B1}" presName="accent_3" presStyleLbl="alignNode1" presStyleIdx="5" presStyleCnt="9"/>
      <dgm:spPr>
        <a:solidFill>
          <a:srgbClr val="92D050"/>
        </a:solidFill>
        <a:ln>
          <a:solidFill>
            <a:srgbClr val="92D050"/>
          </a:solidFill>
        </a:ln>
      </dgm:spPr>
    </dgm:pt>
    <dgm:pt modelId="{791A2665-FC42-4ECA-8A52-BF09ED5F9390}" type="pres">
      <dgm:prSet presAssocID="{FA9F7C09-A324-494F-A5C0-D7FF3F597D07}" presName="image_3" presStyleCnt="0"/>
      <dgm:spPr/>
    </dgm:pt>
    <dgm:pt modelId="{FF59E8E2-9944-4E8C-BAB9-69C1893E8E28}" type="pres">
      <dgm:prSet presAssocID="{FA9F7C09-A324-494F-A5C0-D7FF3F597D07}" presName="imageRepeatNode" presStyleLbl="fgImgPlace1" presStyleIdx="2" presStyleCnt="5"/>
      <dgm:spPr/>
      <dgm:t>
        <a:bodyPr/>
        <a:lstStyle/>
        <a:p>
          <a:endParaRPr lang="de-DE"/>
        </a:p>
      </dgm:t>
    </dgm:pt>
    <dgm:pt modelId="{8FCB470C-607A-4A1B-B49A-98CA436EEE39}" type="pres">
      <dgm:prSet presAssocID="{1B14FA71-D5F7-44EC-A602-24D5B32F1683}" presName="image_accent_4" presStyleCnt="0"/>
      <dgm:spPr/>
    </dgm:pt>
    <dgm:pt modelId="{B2C2C5E9-74C4-4B76-9132-8A721103093D}" type="pres">
      <dgm:prSet presAssocID="{1B14FA71-D5F7-44EC-A602-24D5B32F1683}" presName="imageAccentRepeatNode" presStyleLbl="alignNode1" presStyleIdx="6" presStyleCnt="9"/>
      <dgm:spPr>
        <a:solidFill>
          <a:srgbClr val="FFC000"/>
        </a:solidFill>
        <a:ln>
          <a:solidFill>
            <a:srgbClr val="FFC000"/>
          </a:solidFill>
        </a:ln>
      </dgm:spPr>
    </dgm:pt>
    <dgm:pt modelId="{BE9C1C86-F172-45F9-895E-085933B26F88}" type="pres">
      <dgm:prSet presAssocID="{1B14FA71-D5F7-44EC-A602-24D5B32F1683}" presName="parent_text_4" presStyleLbl="revTx" presStyleIdx="3" presStyleCnt="5" custLinFactNeighborX="2696" custLinFactNeighborY="46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E320B5-6EE7-4845-9562-A7E03B8DEA02}" type="pres">
      <dgm:prSet presAssocID="{1B14FA71-D5F7-44EC-A602-24D5B32F1683}" presName="accent_4" presStyleLbl="alignNode1" presStyleIdx="7" presStyleCnt="9"/>
      <dgm:spPr>
        <a:solidFill>
          <a:srgbClr val="FFC000"/>
        </a:solidFill>
        <a:ln>
          <a:solidFill>
            <a:srgbClr val="FFC000"/>
          </a:solidFill>
        </a:ln>
      </dgm:spPr>
    </dgm:pt>
    <dgm:pt modelId="{AA0FC8CC-A843-431C-96CA-A7A9458EEFDF}" type="pres">
      <dgm:prSet presAssocID="{1E8BAE14-38CE-4D1B-AFBA-6A98B965B773}" presName="image_4" presStyleCnt="0"/>
      <dgm:spPr/>
    </dgm:pt>
    <dgm:pt modelId="{7D19B00B-3DAE-4BE5-ACE5-517D36B56021}" type="pres">
      <dgm:prSet presAssocID="{1E8BAE14-38CE-4D1B-AFBA-6A98B965B773}" presName="imageRepeatNode" presStyleLbl="fgImgPlace1" presStyleIdx="3" presStyleCnt="5"/>
      <dgm:spPr/>
      <dgm:t>
        <a:bodyPr/>
        <a:lstStyle/>
        <a:p>
          <a:endParaRPr lang="de-DE"/>
        </a:p>
      </dgm:t>
    </dgm:pt>
    <dgm:pt modelId="{D616D40D-C26D-41ED-BBD2-9D6F2208E410}" type="pres">
      <dgm:prSet presAssocID="{BDBE6407-F636-4CD3-9FD9-33828F5CD356}" presName="image_accent_5" presStyleCnt="0"/>
      <dgm:spPr/>
    </dgm:pt>
    <dgm:pt modelId="{A757FD41-747B-428F-84E2-7FF377E58BD0}" type="pres">
      <dgm:prSet presAssocID="{BDBE6407-F636-4CD3-9FD9-33828F5CD356}" presName="imageAccentRepeatNode" presStyleLbl="alignNode1" presStyleIdx="8" presStyleCnt="9"/>
      <dgm:spPr>
        <a:solidFill>
          <a:srgbClr val="92D050"/>
        </a:solidFill>
        <a:ln>
          <a:solidFill>
            <a:srgbClr val="92D050"/>
          </a:solidFill>
        </a:ln>
      </dgm:spPr>
    </dgm:pt>
    <dgm:pt modelId="{7251D162-6328-4C97-889D-89636FE3EB23}" type="pres">
      <dgm:prSet presAssocID="{BDBE6407-F636-4CD3-9FD9-33828F5CD356}" presName="parent_text_5" presStyleLbl="revTx" presStyleIdx="4" presStyleCnt="5" custScaleX="102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115CA9-F61A-4F5C-B48D-BF5B2E19B213}" type="pres">
      <dgm:prSet presAssocID="{D04EA1BC-D817-4EFF-B38C-893A97D53239}" presName="image_5" presStyleCnt="0"/>
      <dgm:spPr/>
    </dgm:pt>
    <dgm:pt modelId="{80601CD6-02C4-43C4-8D07-65B5171E51D5}" type="pres">
      <dgm:prSet presAssocID="{D04EA1BC-D817-4EFF-B38C-893A97D53239}" presName="imageRepeatNode" presStyleLbl="fgImgPlace1" presStyleIdx="4" presStyleCnt="5"/>
      <dgm:spPr/>
      <dgm:t>
        <a:bodyPr/>
        <a:lstStyle/>
        <a:p>
          <a:endParaRPr lang="de-DE"/>
        </a:p>
      </dgm:t>
    </dgm:pt>
  </dgm:ptLst>
  <dgm:cxnLst>
    <dgm:cxn modelId="{D2758735-AC3A-45ED-8FC5-960D18C530CD}" type="presOf" srcId="{F6718406-4C9B-4862-8AB0-1585AD4B3009}" destId="{E507047B-4755-4472-9CD7-2CC3AD08D243}" srcOrd="0" destOrd="0" presId="urn:microsoft.com/office/officeart/2008/layout/BubblePictureList"/>
    <dgm:cxn modelId="{B0A27C1C-D1A4-43E4-B84E-447C0F47F01D}" type="presOf" srcId="{69752075-A199-409E-8BCB-E1CEA1CD416B}" destId="{14EDEB27-7AB8-4D21-8C7A-251E5F5C7078}" srcOrd="0" destOrd="0" presId="urn:microsoft.com/office/officeart/2008/layout/BubblePictureList"/>
    <dgm:cxn modelId="{C70156F6-1410-4F62-BF9E-C173209DD1E1}" srcId="{CD9D6533-F650-451D-ACC7-F94AFF19CF9B}" destId="{F6718406-4C9B-4862-8AB0-1585AD4B3009}" srcOrd="1" destOrd="0" parTransId="{899E3EE4-F149-4F4F-A71C-7FD1BD949560}" sibTransId="{C111326D-E05A-4EEF-88C0-9B3095F931AD}"/>
    <dgm:cxn modelId="{6946B112-0470-4C1D-B5A8-80DF5D94AB68}" srcId="{CD9D6533-F650-451D-ACC7-F94AFF19CF9B}" destId="{0627A393-DFCB-48DB-80B0-8F4C3F3E88B1}" srcOrd="2" destOrd="0" parTransId="{C97B849C-1B3D-4DA7-98CF-8B1766D670F8}" sibTransId="{FA9F7C09-A324-494F-A5C0-D7FF3F597D07}"/>
    <dgm:cxn modelId="{5D84D26C-961C-4628-A443-8D885B1760A0}" srcId="{CD9D6533-F650-451D-ACC7-F94AFF19CF9B}" destId="{BDBE6407-F636-4CD3-9FD9-33828F5CD356}" srcOrd="4" destOrd="0" parTransId="{EF7118C5-03AA-4376-B303-C9BAA47943B3}" sibTransId="{D04EA1BC-D817-4EFF-B38C-893A97D53239}"/>
    <dgm:cxn modelId="{FE95ECB5-4AF5-47B8-AE89-56F9397134C1}" type="presOf" srcId="{0627A393-DFCB-48DB-80B0-8F4C3F3E88B1}" destId="{BEE4F739-DCFF-4F87-9DA1-741E6B0CA1D3}" srcOrd="0" destOrd="0" presId="urn:microsoft.com/office/officeart/2008/layout/BubblePictureList"/>
    <dgm:cxn modelId="{201A1709-92DD-40A0-8B5F-D2C6A147CF8A}" type="presOf" srcId="{82CB3D23-94F0-4828-99EC-D61EA504D988}" destId="{BE9C1C86-F172-45F9-895E-085933B26F88}" srcOrd="0" destOrd="2" presId="urn:microsoft.com/office/officeart/2008/layout/BubblePictureList"/>
    <dgm:cxn modelId="{8CB3A7EA-8E3A-4E01-A6BE-B7A0EF63BBFB}" type="presOf" srcId="{CD9D6533-F650-451D-ACC7-F94AFF19CF9B}" destId="{CBF438C8-1B5F-4EA4-B510-B798A27AAA13}" srcOrd="0" destOrd="0" presId="urn:microsoft.com/office/officeart/2008/layout/BubblePictureList"/>
    <dgm:cxn modelId="{02543177-6B28-4940-A841-23BBED6A121E}" type="presOf" srcId="{50074EBA-A337-4BF2-B3EF-B581C6862618}" destId="{9C73C6F4-7238-4721-977C-819D307C3DFF}" srcOrd="0" destOrd="0" presId="urn:microsoft.com/office/officeart/2008/layout/BubblePictureList"/>
    <dgm:cxn modelId="{92F7C87C-9071-4196-87C6-F2288D0A6C70}" type="presOf" srcId="{BDBE6407-F636-4CD3-9FD9-33828F5CD356}" destId="{7251D162-6328-4C97-889D-89636FE3EB23}" srcOrd="0" destOrd="0" presId="urn:microsoft.com/office/officeart/2008/layout/BubblePictureList"/>
    <dgm:cxn modelId="{C2D7E328-5F83-4EB3-9293-DBDA53ADE8B4}" type="presOf" srcId="{1E8BAE14-38CE-4D1B-AFBA-6A98B965B773}" destId="{7D19B00B-3DAE-4BE5-ACE5-517D36B56021}" srcOrd="0" destOrd="0" presId="urn:microsoft.com/office/officeart/2008/layout/BubblePictureList"/>
    <dgm:cxn modelId="{D38D0FE3-ECBF-448D-810C-6AE168214960}" srcId="{0627A393-DFCB-48DB-80B0-8F4C3F3E88B1}" destId="{15FB1797-47ED-40B8-BABB-D9D5C2588753}" srcOrd="0" destOrd="0" parTransId="{2DD85591-4776-43A8-901D-FFFC873CE587}" sibTransId="{70B937CA-6EBA-4B29-98BA-2B97DE68C8D6}"/>
    <dgm:cxn modelId="{9C5E1E94-424C-420E-901F-45BD1F9F849D}" type="presOf" srcId="{FA9F7C09-A324-494F-A5C0-D7FF3F597D07}" destId="{FF59E8E2-9944-4E8C-BAB9-69C1893E8E28}" srcOrd="0" destOrd="0" presId="urn:microsoft.com/office/officeart/2008/layout/BubblePictureList"/>
    <dgm:cxn modelId="{CCDBBF9C-B28C-4E46-98B5-5BC304F71A66}" type="presOf" srcId="{0BE8FF65-3215-47A1-AECD-7BA5A02052B7}" destId="{BE9C1C86-F172-45F9-895E-085933B26F88}" srcOrd="0" destOrd="1" presId="urn:microsoft.com/office/officeart/2008/layout/BubblePictureList"/>
    <dgm:cxn modelId="{13B3F17B-7B0B-49C9-B977-36C7ED581161}" type="presOf" srcId="{1B14FA71-D5F7-44EC-A602-24D5B32F1683}" destId="{BE9C1C86-F172-45F9-895E-085933B26F88}" srcOrd="0" destOrd="0" presId="urn:microsoft.com/office/officeart/2008/layout/BubblePictureList"/>
    <dgm:cxn modelId="{BC4C2E51-F989-43E7-A282-6C60D956899F}" srcId="{CD9D6533-F650-451D-ACC7-F94AFF19CF9B}" destId="{1B14FA71-D5F7-44EC-A602-24D5B32F1683}" srcOrd="3" destOrd="0" parTransId="{D1EE1031-0E4B-4089-B899-95C613416EB9}" sibTransId="{1E8BAE14-38CE-4D1B-AFBA-6A98B965B773}"/>
    <dgm:cxn modelId="{A971FC60-8204-4920-8AED-D4507903C047}" type="presOf" srcId="{D04EA1BC-D817-4EFF-B38C-893A97D53239}" destId="{80601CD6-02C4-43C4-8D07-65B5171E51D5}" srcOrd="0" destOrd="0" presId="urn:microsoft.com/office/officeart/2008/layout/BubblePictureList"/>
    <dgm:cxn modelId="{1B439C1F-07AA-422E-BF96-0F97BE37B339}" srcId="{CD9D6533-F650-451D-ACC7-F94AFF19CF9B}" destId="{50074EBA-A337-4BF2-B3EF-B581C6862618}" srcOrd="0" destOrd="0" parTransId="{6E315C58-8CC0-4430-BC5E-263211C98DE3}" sibTransId="{69752075-A199-409E-8BCB-E1CEA1CD416B}"/>
    <dgm:cxn modelId="{747B88FB-99C0-4B34-B8A0-459B71104D26}" type="presOf" srcId="{C111326D-E05A-4EEF-88C0-9B3095F931AD}" destId="{9D217236-D61F-4F1C-A31A-9BF76274484D}" srcOrd="0" destOrd="0" presId="urn:microsoft.com/office/officeart/2008/layout/BubblePictureList"/>
    <dgm:cxn modelId="{399BDAC2-8BA0-4F6B-96AD-4AE173FCC830}" type="presOf" srcId="{15FB1797-47ED-40B8-BABB-D9D5C2588753}" destId="{BEE4F739-DCFF-4F87-9DA1-741E6B0CA1D3}" srcOrd="0" destOrd="2" presId="urn:microsoft.com/office/officeart/2008/layout/BubblePictureList"/>
    <dgm:cxn modelId="{198B3FF8-D7F7-4535-93EF-5DD0D855B3E8}" srcId="{1B14FA71-D5F7-44EC-A602-24D5B32F1683}" destId="{82CB3D23-94F0-4828-99EC-D61EA504D988}" srcOrd="0" destOrd="0" parTransId="{0BE8FF65-3215-47A1-AECD-7BA5A02052B7}" sibTransId="{2C1EF81B-33E1-4FEF-B0EC-B36864FA6DDE}"/>
    <dgm:cxn modelId="{1469A8AC-D440-462E-A1B0-868D969B5924}" type="presOf" srcId="{2DD85591-4776-43A8-901D-FFFC873CE587}" destId="{BEE4F739-DCFF-4F87-9DA1-741E6B0CA1D3}" srcOrd="0" destOrd="1" presId="urn:microsoft.com/office/officeart/2008/layout/BubblePictureList"/>
    <dgm:cxn modelId="{046FC126-80E5-4FE2-8C69-4162CD035E55}" type="presParOf" srcId="{CBF438C8-1B5F-4EA4-B510-B798A27AAA13}" destId="{9C73C6F4-7238-4721-977C-819D307C3DFF}" srcOrd="0" destOrd="0" presId="urn:microsoft.com/office/officeart/2008/layout/BubblePictureList"/>
    <dgm:cxn modelId="{76A088E7-A06D-42FC-A88F-82392C5E63F4}" type="presParOf" srcId="{CBF438C8-1B5F-4EA4-B510-B798A27AAA13}" destId="{696C4030-5C8C-479B-B9F8-E793DD907A79}" srcOrd="1" destOrd="0" presId="urn:microsoft.com/office/officeart/2008/layout/BubblePictureList"/>
    <dgm:cxn modelId="{09E7605A-ADB9-497B-8E8C-3C70882226B2}" type="presParOf" srcId="{696C4030-5C8C-479B-B9F8-E793DD907A79}" destId="{DD049EF6-435B-4AFB-8462-10B1050ECD12}" srcOrd="0" destOrd="0" presId="urn:microsoft.com/office/officeart/2008/layout/BubblePictureList"/>
    <dgm:cxn modelId="{4004FE18-E399-4669-AAFD-13B932AD4C1B}" type="presParOf" srcId="{CBF438C8-1B5F-4EA4-B510-B798A27AAA13}" destId="{D3ED072F-9408-483A-B667-D2669C829FB6}" srcOrd="2" destOrd="0" presId="urn:microsoft.com/office/officeart/2008/layout/BubblePictureList"/>
    <dgm:cxn modelId="{652210BF-06EB-4440-9E4F-28E79B6C6DFC}" type="presParOf" srcId="{CBF438C8-1B5F-4EA4-B510-B798A27AAA13}" destId="{296C44F1-74DE-4FDF-9223-782757A066B4}" srcOrd="3" destOrd="0" presId="urn:microsoft.com/office/officeart/2008/layout/BubblePictureList"/>
    <dgm:cxn modelId="{E901D378-9830-4143-B7D7-A5C06A991B6D}" type="presParOf" srcId="{296C44F1-74DE-4FDF-9223-782757A066B4}" destId="{14EDEB27-7AB8-4D21-8C7A-251E5F5C7078}" srcOrd="0" destOrd="0" presId="urn:microsoft.com/office/officeart/2008/layout/BubblePictureList"/>
    <dgm:cxn modelId="{CC3C4290-7DA4-45FF-9202-7C019D57562E}" type="presParOf" srcId="{CBF438C8-1B5F-4EA4-B510-B798A27AAA13}" destId="{E507047B-4755-4472-9CD7-2CC3AD08D243}" srcOrd="4" destOrd="0" presId="urn:microsoft.com/office/officeart/2008/layout/BubblePictureList"/>
    <dgm:cxn modelId="{87C1C5F6-818B-4D8F-920E-B69A9395D34E}" type="presParOf" srcId="{CBF438C8-1B5F-4EA4-B510-B798A27AAA13}" destId="{FE72B5FC-4A26-4EE4-BE8A-1E065930005C}" srcOrd="5" destOrd="0" presId="urn:microsoft.com/office/officeart/2008/layout/BubblePictureList"/>
    <dgm:cxn modelId="{DB65DCCA-6BAC-43B7-8C5B-A5CA036E148D}" type="presParOf" srcId="{FE72B5FC-4A26-4EE4-BE8A-1E065930005C}" destId="{A975F88E-82AB-4DDB-91D9-6C1268C2741F}" srcOrd="0" destOrd="0" presId="urn:microsoft.com/office/officeart/2008/layout/BubblePictureList"/>
    <dgm:cxn modelId="{6929A8AE-181E-4723-9D10-27A0DA22C44F}" type="presParOf" srcId="{CBF438C8-1B5F-4EA4-B510-B798A27AAA13}" destId="{5DCBDC93-C51F-43B1-9A59-EE5D982AED91}" srcOrd="6" destOrd="0" presId="urn:microsoft.com/office/officeart/2008/layout/BubblePictureList"/>
    <dgm:cxn modelId="{1FA8C449-ABE5-4F5E-9B8E-C10298BDD1EF}" type="presParOf" srcId="{5DCBDC93-C51F-43B1-9A59-EE5D982AED91}" destId="{9D217236-D61F-4F1C-A31A-9BF76274484D}" srcOrd="0" destOrd="0" presId="urn:microsoft.com/office/officeart/2008/layout/BubblePictureList"/>
    <dgm:cxn modelId="{A7924A75-8010-4082-BA68-17193FC14315}" type="presParOf" srcId="{CBF438C8-1B5F-4EA4-B510-B798A27AAA13}" destId="{CDA3648C-A6CB-429B-BCBA-26B341582EF6}" srcOrd="7" destOrd="0" presId="urn:microsoft.com/office/officeart/2008/layout/BubblePictureList"/>
    <dgm:cxn modelId="{0FC7CFAA-9C54-435C-8CFF-866A301C2876}" type="presParOf" srcId="{CDA3648C-A6CB-429B-BCBA-26B341582EF6}" destId="{1A7B4D9E-1022-47C8-8DF4-16FCB07BE7F9}" srcOrd="0" destOrd="0" presId="urn:microsoft.com/office/officeart/2008/layout/BubblePictureList"/>
    <dgm:cxn modelId="{6CE0427F-8910-43E0-9739-B818DD3192B3}" type="presParOf" srcId="{CBF438C8-1B5F-4EA4-B510-B798A27AAA13}" destId="{BEE4F739-DCFF-4F87-9DA1-741E6B0CA1D3}" srcOrd="8" destOrd="0" presId="urn:microsoft.com/office/officeart/2008/layout/BubblePictureList"/>
    <dgm:cxn modelId="{830F69F0-67C5-48E9-8477-1F388546BB46}" type="presParOf" srcId="{CBF438C8-1B5F-4EA4-B510-B798A27AAA13}" destId="{D5717FC1-506B-4A0F-AF8B-FF26C0F254A7}" srcOrd="9" destOrd="0" presId="urn:microsoft.com/office/officeart/2008/layout/BubblePictureList"/>
    <dgm:cxn modelId="{76690802-12F9-4852-A66E-591DA37F46BE}" type="presParOf" srcId="{CBF438C8-1B5F-4EA4-B510-B798A27AAA13}" destId="{C1F39F33-B03A-4DF6-A107-2269FE6B91D2}" srcOrd="10" destOrd="0" presId="urn:microsoft.com/office/officeart/2008/layout/BubblePictureList"/>
    <dgm:cxn modelId="{BE9046C4-3A20-4DF8-874E-85B11B562FAB}" type="presParOf" srcId="{CBF438C8-1B5F-4EA4-B510-B798A27AAA13}" destId="{791A2665-FC42-4ECA-8A52-BF09ED5F9390}" srcOrd="11" destOrd="0" presId="urn:microsoft.com/office/officeart/2008/layout/BubblePictureList"/>
    <dgm:cxn modelId="{5CE5905A-03F2-4F70-849F-AF1697A61522}" type="presParOf" srcId="{791A2665-FC42-4ECA-8A52-BF09ED5F9390}" destId="{FF59E8E2-9944-4E8C-BAB9-69C1893E8E28}" srcOrd="0" destOrd="0" presId="urn:microsoft.com/office/officeart/2008/layout/BubblePictureList"/>
    <dgm:cxn modelId="{CC6A3EC3-C314-4C03-B781-44328368F0B9}" type="presParOf" srcId="{CBF438C8-1B5F-4EA4-B510-B798A27AAA13}" destId="{8FCB470C-607A-4A1B-B49A-98CA436EEE39}" srcOrd="12" destOrd="0" presId="urn:microsoft.com/office/officeart/2008/layout/BubblePictureList"/>
    <dgm:cxn modelId="{D63E4F84-053D-4159-8368-3D94148A5E26}" type="presParOf" srcId="{8FCB470C-607A-4A1B-B49A-98CA436EEE39}" destId="{B2C2C5E9-74C4-4B76-9132-8A721103093D}" srcOrd="0" destOrd="0" presId="urn:microsoft.com/office/officeart/2008/layout/BubblePictureList"/>
    <dgm:cxn modelId="{1BC5743E-0883-4B61-AEA4-AC5DC7226250}" type="presParOf" srcId="{CBF438C8-1B5F-4EA4-B510-B798A27AAA13}" destId="{BE9C1C86-F172-45F9-895E-085933B26F88}" srcOrd="13" destOrd="0" presId="urn:microsoft.com/office/officeart/2008/layout/BubblePictureList"/>
    <dgm:cxn modelId="{869069D9-0691-4476-9466-30E5C687A07C}" type="presParOf" srcId="{CBF438C8-1B5F-4EA4-B510-B798A27AAA13}" destId="{58E320B5-6EE7-4845-9562-A7E03B8DEA02}" srcOrd="14" destOrd="0" presId="urn:microsoft.com/office/officeart/2008/layout/BubblePictureList"/>
    <dgm:cxn modelId="{F85EC4D0-0C49-48C0-94DC-1C30DA57666B}" type="presParOf" srcId="{CBF438C8-1B5F-4EA4-B510-B798A27AAA13}" destId="{AA0FC8CC-A843-431C-96CA-A7A9458EEFDF}" srcOrd="15" destOrd="0" presId="urn:microsoft.com/office/officeart/2008/layout/BubblePictureList"/>
    <dgm:cxn modelId="{8CBD109B-CE55-4A07-AD99-71C1292D42B2}" type="presParOf" srcId="{AA0FC8CC-A843-431C-96CA-A7A9458EEFDF}" destId="{7D19B00B-3DAE-4BE5-ACE5-517D36B56021}" srcOrd="0" destOrd="0" presId="urn:microsoft.com/office/officeart/2008/layout/BubblePictureList"/>
    <dgm:cxn modelId="{DB3024B4-ED07-445E-A98E-45B101417826}" type="presParOf" srcId="{CBF438C8-1B5F-4EA4-B510-B798A27AAA13}" destId="{D616D40D-C26D-41ED-BBD2-9D6F2208E410}" srcOrd="16" destOrd="0" presId="urn:microsoft.com/office/officeart/2008/layout/BubblePictureList"/>
    <dgm:cxn modelId="{5CA60291-67B8-4B20-8CD1-E86CB5E9BA03}" type="presParOf" srcId="{D616D40D-C26D-41ED-BBD2-9D6F2208E410}" destId="{A757FD41-747B-428F-84E2-7FF377E58BD0}" srcOrd="0" destOrd="0" presId="urn:microsoft.com/office/officeart/2008/layout/BubblePictureList"/>
    <dgm:cxn modelId="{61B70A55-4D0E-4642-B6E5-7D1518270151}" type="presParOf" srcId="{CBF438C8-1B5F-4EA4-B510-B798A27AAA13}" destId="{7251D162-6328-4C97-889D-89636FE3EB23}" srcOrd="17" destOrd="0" presId="urn:microsoft.com/office/officeart/2008/layout/BubblePictureList"/>
    <dgm:cxn modelId="{12D8A26F-590A-4A2F-A24C-550416F7DD3E}" type="presParOf" srcId="{CBF438C8-1B5F-4EA4-B510-B798A27AAA13}" destId="{C8115CA9-F61A-4F5C-B48D-BF5B2E19B213}" srcOrd="18" destOrd="0" presId="urn:microsoft.com/office/officeart/2008/layout/BubblePictureList"/>
    <dgm:cxn modelId="{F5966477-5636-47C3-B010-CCF383E35005}" type="presParOf" srcId="{C8115CA9-F61A-4F5C-B48D-BF5B2E19B213}" destId="{80601CD6-02C4-43C4-8D07-65B5171E51D5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657C7-E37C-4D2A-A492-F814A71EC840}">
      <dsp:nvSpPr>
        <dsp:cNvPr id="0" name=""/>
        <dsp:cNvSpPr/>
      </dsp:nvSpPr>
      <dsp:spPr>
        <a:xfrm>
          <a:off x="611131" y="42500"/>
          <a:ext cx="1839228" cy="275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Arbeitsgruppen</a:t>
          </a:r>
          <a:endParaRPr lang="de-DE" sz="1200" kern="1200" dirty="0"/>
        </a:p>
      </dsp:txBody>
      <dsp:txXfrm>
        <a:off x="611131" y="42500"/>
        <a:ext cx="1839228" cy="275884"/>
      </dsp:txXfrm>
    </dsp:sp>
    <dsp:sp modelId="{0FBA7739-3497-4B62-B3B8-907F63881DF1}">
      <dsp:nvSpPr>
        <dsp:cNvPr id="0" name=""/>
        <dsp:cNvSpPr/>
      </dsp:nvSpPr>
      <dsp:spPr>
        <a:xfrm>
          <a:off x="611131" y="373066"/>
          <a:ext cx="1839228" cy="18392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4DEAD-A166-40E0-A97F-2944AEDFBC9C}">
      <dsp:nvSpPr>
        <dsp:cNvPr id="0" name=""/>
        <dsp:cNvSpPr/>
      </dsp:nvSpPr>
      <dsp:spPr>
        <a:xfrm>
          <a:off x="2644781" y="42500"/>
          <a:ext cx="1839228" cy="275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Beratungsangebote</a:t>
          </a:r>
          <a:endParaRPr lang="de-DE" sz="1200" kern="1200" dirty="0"/>
        </a:p>
      </dsp:txBody>
      <dsp:txXfrm>
        <a:off x="2644781" y="42500"/>
        <a:ext cx="1839228" cy="275884"/>
      </dsp:txXfrm>
    </dsp:sp>
    <dsp:sp modelId="{C5558BB2-63A4-41B9-BE7E-360DCCF6FE33}">
      <dsp:nvSpPr>
        <dsp:cNvPr id="0" name=""/>
        <dsp:cNvSpPr/>
      </dsp:nvSpPr>
      <dsp:spPr>
        <a:xfrm>
          <a:off x="2644781" y="360044"/>
          <a:ext cx="1839228" cy="183922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3299C-B45A-4282-8105-4CCBDAFF94EB}">
      <dsp:nvSpPr>
        <dsp:cNvPr id="0" name=""/>
        <dsp:cNvSpPr/>
      </dsp:nvSpPr>
      <dsp:spPr>
        <a:xfrm>
          <a:off x="4678431" y="42500"/>
          <a:ext cx="1839228" cy="275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Versorgungsanalyse</a:t>
          </a:r>
          <a:endParaRPr lang="de-DE" sz="1200" kern="1200" dirty="0"/>
        </a:p>
      </dsp:txBody>
      <dsp:txXfrm>
        <a:off x="4678431" y="42500"/>
        <a:ext cx="1839228" cy="275884"/>
      </dsp:txXfrm>
    </dsp:sp>
    <dsp:sp modelId="{4A6722F0-2F48-4B0E-B774-15D4A7E6844F}">
      <dsp:nvSpPr>
        <dsp:cNvPr id="0" name=""/>
        <dsp:cNvSpPr/>
      </dsp:nvSpPr>
      <dsp:spPr>
        <a:xfrm>
          <a:off x="4678431" y="373066"/>
          <a:ext cx="1839228" cy="183922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382FB-3710-405F-A507-5B8D04711468}">
      <dsp:nvSpPr>
        <dsp:cNvPr id="0" name=""/>
        <dsp:cNvSpPr/>
      </dsp:nvSpPr>
      <dsp:spPr>
        <a:xfrm>
          <a:off x="611131" y="2396217"/>
          <a:ext cx="1839228" cy="275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Fachkräftesituation</a:t>
          </a:r>
          <a:endParaRPr lang="de-DE" sz="1200" kern="1200" dirty="0"/>
        </a:p>
      </dsp:txBody>
      <dsp:txXfrm>
        <a:off x="611131" y="2396217"/>
        <a:ext cx="1839228" cy="275884"/>
      </dsp:txXfrm>
    </dsp:sp>
    <dsp:sp modelId="{093D874C-9A50-4643-BC73-8B4A963A0FBA}">
      <dsp:nvSpPr>
        <dsp:cNvPr id="0" name=""/>
        <dsp:cNvSpPr/>
      </dsp:nvSpPr>
      <dsp:spPr>
        <a:xfrm>
          <a:off x="611131" y="2726782"/>
          <a:ext cx="1839228" cy="183922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3F7C1-5727-4E9F-9AE1-E2BE805B08C3}">
      <dsp:nvSpPr>
        <dsp:cNvPr id="0" name=""/>
        <dsp:cNvSpPr/>
      </dsp:nvSpPr>
      <dsp:spPr>
        <a:xfrm>
          <a:off x="2644781" y="2396217"/>
          <a:ext cx="1839228" cy="275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Fachtage / Weiterbildungen</a:t>
          </a:r>
          <a:endParaRPr lang="de-DE" sz="1200" kern="1200" dirty="0"/>
        </a:p>
      </dsp:txBody>
      <dsp:txXfrm>
        <a:off x="2644781" y="2396217"/>
        <a:ext cx="1839228" cy="275884"/>
      </dsp:txXfrm>
    </dsp:sp>
    <dsp:sp modelId="{CC83EC0A-9114-4012-8E49-1D3A56B1528E}">
      <dsp:nvSpPr>
        <dsp:cNvPr id="0" name=""/>
        <dsp:cNvSpPr/>
      </dsp:nvSpPr>
      <dsp:spPr>
        <a:xfrm>
          <a:off x="2644781" y="2726782"/>
          <a:ext cx="1839228" cy="183922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517DA-8905-4879-A904-6C094F43CC83}">
      <dsp:nvSpPr>
        <dsp:cNvPr id="0" name=""/>
        <dsp:cNvSpPr/>
      </dsp:nvSpPr>
      <dsp:spPr>
        <a:xfrm>
          <a:off x="4678431" y="2396217"/>
          <a:ext cx="1839228" cy="275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4572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Öffentlichkeitsarbeit</a:t>
          </a:r>
          <a:endParaRPr lang="de-DE" sz="1200" kern="1200" dirty="0"/>
        </a:p>
      </dsp:txBody>
      <dsp:txXfrm>
        <a:off x="4678431" y="2396217"/>
        <a:ext cx="1839228" cy="275884"/>
      </dsp:txXfrm>
    </dsp:sp>
    <dsp:sp modelId="{C355CFF6-0384-4A04-BC45-2CA7DFD4B1B6}">
      <dsp:nvSpPr>
        <dsp:cNvPr id="0" name=""/>
        <dsp:cNvSpPr/>
      </dsp:nvSpPr>
      <dsp:spPr>
        <a:xfrm>
          <a:off x="4678431" y="2726782"/>
          <a:ext cx="1839228" cy="183922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E12E0-F8C0-4669-B814-E3A6A70AC81F}">
      <dsp:nvSpPr>
        <dsp:cNvPr id="0" name=""/>
        <dsp:cNvSpPr/>
      </dsp:nvSpPr>
      <dsp:spPr>
        <a:xfrm>
          <a:off x="463" y="564491"/>
          <a:ext cx="2670965" cy="31423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13ACB-F159-45AA-9AC4-0CD4B59D94C1}">
      <dsp:nvSpPr>
        <dsp:cNvPr id="0" name=""/>
        <dsp:cNvSpPr/>
      </dsp:nvSpPr>
      <dsp:spPr>
        <a:xfrm>
          <a:off x="463" y="682503"/>
          <a:ext cx="196218" cy="196218"/>
        </a:xfrm>
        <a:prstGeom prst="rect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7D7E9-A1D2-496E-9036-BC0BB22D4D0F}">
      <dsp:nvSpPr>
        <dsp:cNvPr id="0" name=""/>
        <dsp:cNvSpPr/>
      </dsp:nvSpPr>
      <dsp:spPr>
        <a:xfrm>
          <a:off x="463" y="0"/>
          <a:ext cx="2670965" cy="56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Sozialregion</a:t>
          </a:r>
          <a:endParaRPr lang="de-DE" sz="2400" kern="1200" dirty="0"/>
        </a:p>
      </dsp:txBody>
      <dsp:txXfrm>
        <a:off x="463" y="0"/>
        <a:ext cx="2670965" cy="564491"/>
      </dsp:txXfrm>
    </dsp:sp>
    <dsp:sp modelId="{35B17B4E-4EA2-4F04-A2D7-69F7067001DF}">
      <dsp:nvSpPr>
        <dsp:cNvPr id="0" name=""/>
        <dsp:cNvSpPr/>
      </dsp:nvSpPr>
      <dsp:spPr>
        <a:xfrm>
          <a:off x="463" y="1139883"/>
          <a:ext cx="196213" cy="196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2F46A-8625-4233-A957-A947418F51DA}">
      <dsp:nvSpPr>
        <dsp:cNvPr id="0" name=""/>
        <dsp:cNvSpPr/>
      </dsp:nvSpPr>
      <dsp:spPr>
        <a:xfrm>
          <a:off x="187431" y="1009303"/>
          <a:ext cx="2483997" cy="4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1-2 mal im Jahr</a:t>
          </a:r>
          <a:endParaRPr lang="de-DE" sz="1400" kern="1200" dirty="0"/>
        </a:p>
      </dsp:txBody>
      <dsp:txXfrm>
        <a:off x="187431" y="1009303"/>
        <a:ext cx="2483997" cy="457375"/>
      </dsp:txXfrm>
    </dsp:sp>
    <dsp:sp modelId="{4AD3E3DF-FCC9-404F-A152-68AAE510D8E9}">
      <dsp:nvSpPr>
        <dsp:cNvPr id="0" name=""/>
        <dsp:cNvSpPr/>
      </dsp:nvSpPr>
      <dsp:spPr>
        <a:xfrm>
          <a:off x="0" y="1152128"/>
          <a:ext cx="196213" cy="196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9F518-6642-4B97-BAA2-B661006B5107}">
      <dsp:nvSpPr>
        <dsp:cNvPr id="0" name=""/>
        <dsp:cNvSpPr/>
      </dsp:nvSpPr>
      <dsp:spPr>
        <a:xfrm>
          <a:off x="187431" y="1466678"/>
          <a:ext cx="2483997" cy="4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/>
        </a:p>
      </dsp:txBody>
      <dsp:txXfrm>
        <a:off x="187431" y="1466678"/>
        <a:ext cx="2483997" cy="457375"/>
      </dsp:txXfrm>
    </dsp:sp>
    <dsp:sp modelId="{FCA14D46-0EB5-4AC4-A203-0F1463036732}">
      <dsp:nvSpPr>
        <dsp:cNvPr id="0" name=""/>
        <dsp:cNvSpPr/>
      </dsp:nvSpPr>
      <dsp:spPr>
        <a:xfrm>
          <a:off x="2804977" y="564491"/>
          <a:ext cx="2670965" cy="31423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C4ABE-8AA3-4FC5-B086-86E17671E032}">
      <dsp:nvSpPr>
        <dsp:cNvPr id="0" name=""/>
        <dsp:cNvSpPr/>
      </dsp:nvSpPr>
      <dsp:spPr>
        <a:xfrm>
          <a:off x="2804977" y="682503"/>
          <a:ext cx="196218" cy="196218"/>
        </a:xfrm>
        <a:prstGeom prst="rect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3D006-7A12-4CFD-9F4F-988C76296BA8}">
      <dsp:nvSpPr>
        <dsp:cNvPr id="0" name=""/>
        <dsp:cNvSpPr/>
      </dsp:nvSpPr>
      <dsp:spPr>
        <a:xfrm>
          <a:off x="2804977" y="0"/>
          <a:ext cx="2670965" cy="56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Landkreis</a:t>
          </a:r>
          <a:endParaRPr lang="de-DE" sz="2400" kern="1200" dirty="0"/>
        </a:p>
      </dsp:txBody>
      <dsp:txXfrm>
        <a:off x="2804977" y="0"/>
        <a:ext cx="2670965" cy="564491"/>
      </dsp:txXfrm>
    </dsp:sp>
    <dsp:sp modelId="{A099F537-87FB-428D-9BEA-F8AF2DDFFA92}">
      <dsp:nvSpPr>
        <dsp:cNvPr id="0" name=""/>
        <dsp:cNvSpPr/>
      </dsp:nvSpPr>
      <dsp:spPr>
        <a:xfrm>
          <a:off x="2804977" y="1139883"/>
          <a:ext cx="196213" cy="196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1697D-DAC5-4834-A750-576767E544E2}">
      <dsp:nvSpPr>
        <dsp:cNvPr id="0" name=""/>
        <dsp:cNvSpPr/>
      </dsp:nvSpPr>
      <dsp:spPr>
        <a:xfrm>
          <a:off x="2991944" y="1009303"/>
          <a:ext cx="2483997" cy="4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Nachbarschaftshelfer</a:t>
          </a:r>
          <a:endParaRPr lang="de-DE" sz="1400" kern="1200" dirty="0"/>
        </a:p>
      </dsp:txBody>
      <dsp:txXfrm>
        <a:off x="2991944" y="1009303"/>
        <a:ext cx="2483997" cy="457375"/>
      </dsp:txXfrm>
    </dsp:sp>
    <dsp:sp modelId="{6478D28B-445E-46E7-8714-124DED784F30}">
      <dsp:nvSpPr>
        <dsp:cNvPr id="0" name=""/>
        <dsp:cNvSpPr/>
      </dsp:nvSpPr>
      <dsp:spPr>
        <a:xfrm>
          <a:off x="2804977" y="1597258"/>
          <a:ext cx="196213" cy="196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5A141-EA5F-4B01-B62B-F992C1468371}">
      <dsp:nvSpPr>
        <dsp:cNvPr id="0" name=""/>
        <dsp:cNvSpPr/>
      </dsp:nvSpPr>
      <dsp:spPr>
        <a:xfrm>
          <a:off x="2991944" y="1466678"/>
          <a:ext cx="2483997" cy="4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Betriebliche Gesundheit</a:t>
          </a:r>
          <a:endParaRPr lang="de-DE" sz="1400" kern="1200" dirty="0"/>
        </a:p>
      </dsp:txBody>
      <dsp:txXfrm>
        <a:off x="2991944" y="1466678"/>
        <a:ext cx="2483997" cy="457375"/>
      </dsp:txXfrm>
    </dsp:sp>
    <dsp:sp modelId="{E9B2EFC1-09D1-48D7-96BF-BB72B179F1BB}">
      <dsp:nvSpPr>
        <dsp:cNvPr id="0" name=""/>
        <dsp:cNvSpPr/>
      </dsp:nvSpPr>
      <dsp:spPr>
        <a:xfrm>
          <a:off x="2804977" y="2054634"/>
          <a:ext cx="196213" cy="196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884B6-7C68-41E0-BA78-78A72AE22C5A}">
      <dsp:nvSpPr>
        <dsp:cNvPr id="0" name=""/>
        <dsp:cNvSpPr/>
      </dsp:nvSpPr>
      <dsp:spPr>
        <a:xfrm>
          <a:off x="2991944" y="1924053"/>
          <a:ext cx="2483997" cy="4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Lenkungsgruppe</a:t>
          </a:r>
          <a:endParaRPr lang="de-DE" sz="1400" kern="1200" dirty="0"/>
        </a:p>
      </dsp:txBody>
      <dsp:txXfrm>
        <a:off x="2991944" y="1924053"/>
        <a:ext cx="2483997" cy="457375"/>
      </dsp:txXfrm>
    </dsp:sp>
    <dsp:sp modelId="{D6EBD6BE-4ED8-4000-926C-E85A01685448}">
      <dsp:nvSpPr>
        <dsp:cNvPr id="0" name=""/>
        <dsp:cNvSpPr/>
      </dsp:nvSpPr>
      <dsp:spPr>
        <a:xfrm>
          <a:off x="2804977" y="2512009"/>
          <a:ext cx="196213" cy="196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FB0E9-A8D5-42AB-9C19-38758B404137}">
      <dsp:nvSpPr>
        <dsp:cNvPr id="0" name=""/>
        <dsp:cNvSpPr/>
      </dsp:nvSpPr>
      <dsp:spPr>
        <a:xfrm>
          <a:off x="2991944" y="2381428"/>
          <a:ext cx="2483997" cy="4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Lokale Allianz für Menschen mit Demenz</a:t>
          </a:r>
          <a:endParaRPr lang="de-DE" sz="1400" kern="1200" dirty="0"/>
        </a:p>
      </dsp:txBody>
      <dsp:txXfrm>
        <a:off x="2991944" y="2381428"/>
        <a:ext cx="2483997" cy="457375"/>
      </dsp:txXfrm>
    </dsp:sp>
    <dsp:sp modelId="{61E1532F-3BFA-455A-AEE0-D6F976903CF1}">
      <dsp:nvSpPr>
        <dsp:cNvPr id="0" name=""/>
        <dsp:cNvSpPr/>
      </dsp:nvSpPr>
      <dsp:spPr>
        <a:xfrm>
          <a:off x="2804977" y="2969384"/>
          <a:ext cx="196213" cy="196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1F633-D10D-4E7E-B79C-6AC211E27A48}">
      <dsp:nvSpPr>
        <dsp:cNvPr id="0" name=""/>
        <dsp:cNvSpPr/>
      </dsp:nvSpPr>
      <dsp:spPr>
        <a:xfrm>
          <a:off x="2991944" y="2838803"/>
          <a:ext cx="2483997" cy="4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Demenzdialog im KH</a:t>
          </a:r>
        </a:p>
      </dsp:txBody>
      <dsp:txXfrm>
        <a:off x="2991944" y="2838803"/>
        <a:ext cx="2483997" cy="457375"/>
      </dsp:txXfrm>
    </dsp:sp>
    <dsp:sp modelId="{071F6B0D-D559-42CE-BF1C-981C365176C7}">
      <dsp:nvSpPr>
        <dsp:cNvPr id="0" name=""/>
        <dsp:cNvSpPr/>
      </dsp:nvSpPr>
      <dsp:spPr>
        <a:xfrm>
          <a:off x="2804977" y="3426759"/>
          <a:ext cx="196213" cy="196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FCAE4-EAE8-4140-B3C3-06EC65691408}">
      <dsp:nvSpPr>
        <dsp:cNvPr id="0" name=""/>
        <dsp:cNvSpPr/>
      </dsp:nvSpPr>
      <dsp:spPr>
        <a:xfrm>
          <a:off x="2991944" y="3296178"/>
          <a:ext cx="2483997" cy="4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Betriebliche Gesundheit</a:t>
          </a:r>
        </a:p>
      </dsp:txBody>
      <dsp:txXfrm>
        <a:off x="2991944" y="3296178"/>
        <a:ext cx="2483997" cy="457375"/>
      </dsp:txXfrm>
    </dsp:sp>
    <dsp:sp modelId="{F30CE318-C97F-4AA9-BC30-B63C49E0170B}">
      <dsp:nvSpPr>
        <dsp:cNvPr id="0" name=""/>
        <dsp:cNvSpPr/>
      </dsp:nvSpPr>
      <dsp:spPr>
        <a:xfrm>
          <a:off x="2804977" y="3884134"/>
          <a:ext cx="196213" cy="196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110FC-9AF3-4EA0-878B-F7156A89A174}">
      <dsp:nvSpPr>
        <dsp:cNvPr id="0" name=""/>
        <dsp:cNvSpPr/>
      </dsp:nvSpPr>
      <dsp:spPr>
        <a:xfrm>
          <a:off x="2991944" y="3753553"/>
          <a:ext cx="2483997" cy="4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Migration und Flüchtlinge</a:t>
          </a:r>
        </a:p>
      </dsp:txBody>
      <dsp:txXfrm>
        <a:off x="2991944" y="3753553"/>
        <a:ext cx="2483997" cy="457375"/>
      </dsp:txXfrm>
    </dsp:sp>
    <dsp:sp modelId="{C2F105B6-4788-4B6A-9055-6C5EE2F62D35}">
      <dsp:nvSpPr>
        <dsp:cNvPr id="0" name=""/>
        <dsp:cNvSpPr/>
      </dsp:nvSpPr>
      <dsp:spPr>
        <a:xfrm>
          <a:off x="5609490" y="564491"/>
          <a:ext cx="2670965" cy="31423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B9E31-B6EE-49D6-BF57-592599DEE2F0}">
      <dsp:nvSpPr>
        <dsp:cNvPr id="0" name=""/>
        <dsp:cNvSpPr/>
      </dsp:nvSpPr>
      <dsp:spPr>
        <a:xfrm>
          <a:off x="5609490" y="682503"/>
          <a:ext cx="196218" cy="196218"/>
        </a:xfrm>
        <a:prstGeom prst="rect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F15D6-B66C-414C-98F2-7A3648818189}">
      <dsp:nvSpPr>
        <dsp:cNvPr id="0" name=""/>
        <dsp:cNvSpPr/>
      </dsp:nvSpPr>
      <dsp:spPr>
        <a:xfrm>
          <a:off x="5609490" y="0"/>
          <a:ext cx="2670965" cy="56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Landes- / Bundesebene</a:t>
          </a:r>
          <a:endParaRPr lang="de-DE" sz="2400" kern="1200" dirty="0"/>
        </a:p>
      </dsp:txBody>
      <dsp:txXfrm>
        <a:off x="5609490" y="0"/>
        <a:ext cx="2670965" cy="564491"/>
      </dsp:txXfrm>
    </dsp:sp>
    <dsp:sp modelId="{5125F339-FC15-424D-9C6A-265EA6C29F3B}">
      <dsp:nvSpPr>
        <dsp:cNvPr id="0" name=""/>
        <dsp:cNvSpPr/>
      </dsp:nvSpPr>
      <dsp:spPr>
        <a:xfrm>
          <a:off x="5609490" y="1139883"/>
          <a:ext cx="196213" cy="196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E8A51-D6C4-43E8-9415-FDAFC985D523}">
      <dsp:nvSpPr>
        <dsp:cNvPr id="0" name=""/>
        <dsp:cNvSpPr/>
      </dsp:nvSpPr>
      <dsp:spPr>
        <a:xfrm>
          <a:off x="5796458" y="1009303"/>
          <a:ext cx="2483997" cy="4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Runder Tisch Pflege</a:t>
          </a:r>
          <a:endParaRPr lang="de-DE" sz="1400" kern="1200" dirty="0"/>
        </a:p>
      </dsp:txBody>
      <dsp:txXfrm>
        <a:off x="5796458" y="1009303"/>
        <a:ext cx="2483997" cy="457375"/>
      </dsp:txXfrm>
    </dsp:sp>
    <dsp:sp modelId="{72D60664-534E-4566-BA78-FC00FFA51E7B}">
      <dsp:nvSpPr>
        <dsp:cNvPr id="0" name=""/>
        <dsp:cNvSpPr/>
      </dsp:nvSpPr>
      <dsp:spPr>
        <a:xfrm>
          <a:off x="5609490" y="1597258"/>
          <a:ext cx="196213" cy="196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A3DF5-32DD-44DA-BA37-B43AD647C943}">
      <dsp:nvSpPr>
        <dsp:cNvPr id="0" name=""/>
        <dsp:cNvSpPr/>
      </dsp:nvSpPr>
      <dsp:spPr>
        <a:xfrm>
          <a:off x="5796458" y="1466678"/>
          <a:ext cx="2483997" cy="4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Netzwerktreffen der Pflegekoordinatoren</a:t>
          </a:r>
          <a:endParaRPr lang="de-DE" sz="1400" kern="1200" dirty="0"/>
        </a:p>
      </dsp:txBody>
      <dsp:txXfrm>
        <a:off x="5796458" y="1466678"/>
        <a:ext cx="2483997" cy="457375"/>
      </dsp:txXfrm>
    </dsp:sp>
    <dsp:sp modelId="{BA5390E8-E1BF-4F66-8911-6C7AF1F285E1}">
      <dsp:nvSpPr>
        <dsp:cNvPr id="0" name=""/>
        <dsp:cNvSpPr/>
      </dsp:nvSpPr>
      <dsp:spPr>
        <a:xfrm>
          <a:off x="5609490" y="2054634"/>
          <a:ext cx="196213" cy="196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6FB2C-84D8-4034-9114-C7A4FF84D4A2}">
      <dsp:nvSpPr>
        <dsp:cNvPr id="0" name=""/>
        <dsp:cNvSpPr/>
      </dsp:nvSpPr>
      <dsp:spPr>
        <a:xfrm>
          <a:off x="5796458" y="1924053"/>
          <a:ext cx="2483997" cy="4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Begleitkreis Pflege</a:t>
          </a:r>
          <a:endParaRPr lang="de-DE" sz="1400" kern="1200" dirty="0"/>
        </a:p>
      </dsp:txBody>
      <dsp:txXfrm>
        <a:off x="5796458" y="1924053"/>
        <a:ext cx="2483997" cy="457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D7552-CC64-442F-9F4B-65602186EB90}">
      <dsp:nvSpPr>
        <dsp:cNvPr id="0" name=""/>
        <dsp:cNvSpPr/>
      </dsp:nvSpPr>
      <dsp:spPr>
        <a:xfrm>
          <a:off x="0" y="85682"/>
          <a:ext cx="6096000" cy="55165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Fachtage</a:t>
          </a:r>
          <a:endParaRPr lang="de-DE" sz="2300" kern="1200" dirty="0"/>
        </a:p>
      </dsp:txBody>
      <dsp:txXfrm>
        <a:off x="26930" y="112612"/>
        <a:ext cx="6042140" cy="497795"/>
      </dsp:txXfrm>
    </dsp:sp>
    <dsp:sp modelId="{933CD8BE-75A3-4463-A2F0-318677B3D42B}">
      <dsp:nvSpPr>
        <dsp:cNvPr id="0" name=""/>
        <dsp:cNvSpPr/>
      </dsp:nvSpPr>
      <dsp:spPr>
        <a:xfrm>
          <a:off x="0" y="637337"/>
          <a:ext cx="6096000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/>
            <a:t>Neue Begutachtungsrichtlinien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/>
            <a:t>Betriebliche Gesundheit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/>
            <a:t>Themenwoche Demenz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/>
            <a:t>Palliativfachtag</a:t>
          </a:r>
          <a:endParaRPr lang="de-DE" sz="1800" kern="1200" dirty="0"/>
        </a:p>
      </dsp:txBody>
      <dsp:txXfrm>
        <a:off x="0" y="637337"/>
        <a:ext cx="6096000" cy="1237860"/>
      </dsp:txXfrm>
    </dsp:sp>
    <dsp:sp modelId="{334FF1A3-FFD8-4F0B-960F-C06DCE4306BA}">
      <dsp:nvSpPr>
        <dsp:cNvPr id="0" name=""/>
        <dsp:cNvSpPr/>
      </dsp:nvSpPr>
      <dsp:spPr>
        <a:xfrm>
          <a:off x="0" y="1875197"/>
          <a:ext cx="6096000" cy="55165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Weiterbildungen</a:t>
          </a:r>
          <a:endParaRPr lang="de-DE" sz="2300" kern="1200" dirty="0"/>
        </a:p>
      </dsp:txBody>
      <dsp:txXfrm>
        <a:off x="26930" y="1902127"/>
        <a:ext cx="6042140" cy="497795"/>
      </dsp:txXfrm>
    </dsp:sp>
    <dsp:sp modelId="{EB40AD94-E4AC-4196-ABE5-433EB2E7BFB7}">
      <dsp:nvSpPr>
        <dsp:cNvPr id="0" name=""/>
        <dsp:cNvSpPr/>
      </dsp:nvSpPr>
      <dsp:spPr>
        <a:xfrm>
          <a:off x="0" y="2426852"/>
          <a:ext cx="60960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/>
            <a:t>Gewalt und </a:t>
          </a:r>
          <a:r>
            <a:rPr lang="de-DE" sz="1800" kern="1200" dirty="0" err="1" smtClean="0"/>
            <a:t>Agression</a:t>
          </a:r>
          <a:r>
            <a:rPr lang="de-DE" sz="1800" kern="1200" dirty="0" smtClean="0"/>
            <a:t> in der Pflege</a:t>
          </a:r>
          <a:endParaRPr lang="de-DE" sz="1800" kern="1200" dirty="0"/>
        </a:p>
      </dsp:txBody>
      <dsp:txXfrm>
        <a:off x="0" y="2426852"/>
        <a:ext cx="6096000" cy="380880"/>
      </dsp:txXfrm>
    </dsp:sp>
    <dsp:sp modelId="{4A4B6D3E-6AB4-491E-A8B6-FDFA44569809}">
      <dsp:nvSpPr>
        <dsp:cNvPr id="0" name=""/>
        <dsp:cNvSpPr/>
      </dsp:nvSpPr>
      <dsp:spPr>
        <a:xfrm>
          <a:off x="0" y="2807732"/>
          <a:ext cx="6096000" cy="55165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Informationsveranstaltungen</a:t>
          </a:r>
          <a:endParaRPr lang="de-DE" sz="2300" kern="1200" dirty="0"/>
        </a:p>
      </dsp:txBody>
      <dsp:txXfrm>
        <a:off x="26930" y="2834662"/>
        <a:ext cx="6042140" cy="497795"/>
      </dsp:txXfrm>
    </dsp:sp>
    <dsp:sp modelId="{0EC65012-CF84-4233-A20A-2962C539BA13}">
      <dsp:nvSpPr>
        <dsp:cNvPr id="0" name=""/>
        <dsp:cNvSpPr/>
      </dsp:nvSpPr>
      <dsp:spPr>
        <a:xfrm>
          <a:off x="0" y="3359387"/>
          <a:ext cx="609600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/>
            <a:t>Care4Future</a:t>
          </a:r>
          <a:endParaRPr lang="de-D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800" kern="1200" dirty="0" smtClean="0"/>
            <a:t>Generalisierte Pflegeausbildung</a:t>
          </a:r>
          <a:endParaRPr lang="de-DE" sz="1800" kern="1200" dirty="0"/>
        </a:p>
      </dsp:txBody>
      <dsp:txXfrm>
        <a:off x="0" y="3359387"/>
        <a:ext cx="6096000" cy="618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49EF6-435B-4AFB-8462-10B1050ECD12}">
      <dsp:nvSpPr>
        <dsp:cNvPr id="0" name=""/>
        <dsp:cNvSpPr/>
      </dsp:nvSpPr>
      <dsp:spPr>
        <a:xfrm>
          <a:off x="2297874" y="2627782"/>
          <a:ext cx="1436142" cy="1436217"/>
        </a:xfrm>
        <a:prstGeom prst="ellipse">
          <a:avLst/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ED072F-9408-483A-B667-D2669C829FB6}">
      <dsp:nvSpPr>
        <dsp:cNvPr id="0" name=""/>
        <dsp:cNvSpPr/>
      </dsp:nvSpPr>
      <dsp:spPr>
        <a:xfrm>
          <a:off x="3213843" y="1570329"/>
          <a:ext cx="426431" cy="426313"/>
        </a:xfrm>
        <a:prstGeom prst="donut">
          <a:avLst>
            <a:gd name="adj" fmla="val 7460"/>
          </a:avLst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EDEB27-7AB8-4D21-8C7A-251E5F5C7078}">
      <dsp:nvSpPr>
        <dsp:cNvPr id="0" name=""/>
        <dsp:cNvSpPr/>
      </dsp:nvSpPr>
      <dsp:spPr>
        <a:xfrm>
          <a:off x="2353016" y="2683052"/>
          <a:ext cx="1325858" cy="1325676"/>
        </a:xfrm>
        <a:prstGeom prst="ellipse">
          <a:avLst/>
        </a:prstGeom>
        <a:solidFill>
          <a:srgbClr val="92D050"/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975F88E-82AB-4DDB-91D9-6C1268C2741F}">
      <dsp:nvSpPr>
        <dsp:cNvPr id="0" name=""/>
        <dsp:cNvSpPr/>
      </dsp:nvSpPr>
      <dsp:spPr>
        <a:xfrm>
          <a:off x="3838173" y="2899257"/>
          <a:ext cx="751156" cy="751433"/>
        </a:xfrm>
        <a:prstGeom prst="ellipse">
          <a:avLst/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217236-D61F-4F1C-A31A-9BF76274484D}">
      <dsp:nvSpPr>
        <dsp:cNvPr id="0" name=""/>
        <dsp:cNvSpPr/>
      </dsp:nvSpPr>
      <dsp:spPr>
        <a:xfrm>
          <a:off x="3882286" y="2943555"/>
          <a:ext cx="662929" cy="662838"/>
        </a:xfrm>
        <a:prstGeom prst="ellipse">
          <a:avLst/>
        </a:prstGeom>
        <a:solidFill>
          <a:srgbClr val="92D050"/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A7B4D9E-1022-47C8-8DF4-16FCB07BE7F9}">
      <dsp:nvSpPr>
        <dsp:cNvPr id="0" name=""/>
        <dsp:cNvSpPr/>
      </dsp:nvSpPr>
      <dsp:spPr>
        <a:xfrm>
          <a:off x="3544082" y="1838959"/>
          <a:ext cx="963759" cy="963574"/>
        </a:xfrm>
        <a:prstGeom prst="ellipse">
          <a:avLst/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717FC1-506B-4A0F-AF8B-FF26C0F254A7}">
      <dsp:nvSpPr>
        <dsp:cNvPr id="0" name=""/>
        <dsp:cNvSpPr/>
      </dsp:nvSpPr>
      <dsp:spPr>
        <a:xfrm>
          <a:off x="4716156" y="78841"/>
          <a:ext cx="315534" cy="315772"/>
        </a:xfrm>
        <a:prstGeom prst="donut">
          <a:avLst>
            <a:gd name="adj" fmla="val 7460"/>
          </a:avLst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F39F33-B03A-4DF6-A107-2269FE6B91D2}">
      <dsp:nvSpPr>
        <dsp:cNvPr id="0" name=""/>
        <dsp:cNvSpPr/>
      </dsp:nvSpPr>
      <dsp:spPr>
        <a:xfrm>
          <a:off x="5189764" y="0"/>
          <a:ext cx="158073" cy="157683"/>
        </a:xfrm>
        <a:prstGeom prst="donut">
          <a:avLst>
            <a:gd name="adj" fmla="val 7460"/>
          </a:avLst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59E8E2-9944-4E8C-BAB9-69C1893E8E28}">
      <dsp:nvSpPr>
        <dsp:cNvPr id="0" name=""/>
        <dsp:cNvSpPr/>
      </dsp:nvSpPr>
      <dsp:spPr>
        <a:xfrm>
          <a:off x="3594935" y="1889759"/>
          <a:ext cx="862052" cy="861568"/>
        </a:xfrm>
        <a:prstGeom prst="ellipse">
          <a:avLst/>
        </a:prstGeom>
        <a:solidFill>
          <a:srgbClr val="FFC000"/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C2C5E9-74C4-4B76-9132-8A721103093D}">
      <dsp:nvSpPr>
        <dsp:cNvPr id="0" name=""/>
        <dsp:cNvSpPr/>
      </dsp:nvSpPr>
      <dsp:spPr>
        <a:xfrm>
          <a:off x="3651915" y="981862"/>
          <a:ext cx="675795" cy="675436"/>
        </a:xfrm>
        <a:prstGeom prst="ellipse">
          <a:avLst/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E320B5-6EE7-4845-9562-A7E03B8DEA02}">
      <dsp:nvSpPr>
        <dsp:cNvPr id="0" name=""/>
        <dsp:cNvSpPr/>
      </dsp:nvSpPr>
      <dsp:spPr>
        <a:xfrm>
          <a:off x="4637119" y="3629964"/>
          <a:ext cx="236497" cy="236931"/>
        </a:xfrm>
        <a:prstGeom prst="donut">
          <a:avLst>
            <a:gd name="adj" fmla="val 7460"/>
          </a:avLst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19B00B-3DAE-4BE5-ACE5-517D36B56021}">
      <dsp:nvSpPr>
        <dsp:cNvPr id="0" name=""/>
        <dsp:cNvSpPr/>
      </dsp:nvSpPr>
      <dsp:spPr>
        <a:xfrm>
          <a:off x="3691740" y="1021283"/>
          <a:ext cx="596146" cy="596188"/>
        </a:xfrm>
        <a:prstGeom prst="ellipse">
          <a:avLst/>
        </a:prstGeom>
        <a:solidFill>
          <a:srgbClr val="FFC000"/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757FD41-747B-428F-84E2-7FF377E58BD0}">
      <dsp:nvSpPr>
        <dsp:cNvPr id="0" name=""/>
        <dsp:cNvSpPr/>
      </dsp:nvSpPr>
      <dsp:spPr>
        <a:xfrm>
          <a:off x="4125524" y="350316"/>
          <a:ext cx="626167" cy="62626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601CD6-02C4-43C4-8D07-65B5171E51D5}">
      <dsp:nvSpPr>
        <dsp:cNvPr id="0" name=""/>
        <dsp:cNvSpPr/>
      </dsp:nvSpPr>
      <dsp:spPr>
        <a:xfrm>
          <a:off x="4162285" y="387299"/>
          <a:ext cx="552645" cy="552297"/>
        </a:xfrm>
        <a:prstGeom prst="ellipse">
          <a:avLst/>
        </a:prstGeom>
        <a:solidFill>
          <a:srgbClr val="92D050"/>
        </a:solidFill>
        <a:ln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C73C6F4-7238-4721-977C-819D307C3DFF}">
      <dsp:nvSpPr>
        <dsp:cNvPr id="0" name=""/>
        <dsp:cNvSpPr/>
      </dsp:nvSpPr>
      <dsp:spPr>
        <a:xfrm>
          <a:off x="144024" y="2808313"/>
          <a:ext cx="2130931" cy="67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" numCol="1" spcCol="1270" anchor="b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Heimleiterstammtisch</a:t>
          </a:r>
          <a:endParaRPr lang="de-DE" sz="1500" kern="1200" dirty="0"/>
        </a:p>
      </dsp:txBody>
      <dsp:txXfrm>
        <a:off x="144024" y="2808313"/>
        <a:ext cx="2130931" cy="670560"/>
      </dsp:txXfrm>
    </dsp:sp>
    <dsp:sp modelId="{E507047B-4755-4472-9CD7-2CC3AD08D243}">
      <dsp:nvSpPr>
        <dsp:cNvPr id="0" name=""/>
        <dsp:cNvSpPr/>
      </dsp:nvSpPr>
      <dsp:spPr>
        <a:xfrm>
          <a:off x="4744339" y="2943555"/>
          <a:ext cx="2130931" cy="662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Schülerbefragung</a:t>
          </a:r>
          <a:endParaRPr lang="de-DE" sz="1500" kern="1200" dirty="0"/>
        </a:p>
      </dsp:txBody>
      <dsp:txXfrm>
        <a:off x="4744339" y="2943555"/>
        <a:ext cx="2130931" cy="662838"/>
      </dsp:txXfrm>
    </dsp:sp>
    <dsp:sp modelId="{BEE4F739-DCFF-4F87-9DA1-741E6B0CA1D3}">
      <dsp:nvSpPr>
        <dsp:cNvPr id="0" name=""/>
        <dsp:cNvSpPr/>
      </dsp:nvSpPr>
      <dsp:spPr>
        <a:xfrm>
          <a:off x="4608513" y="2088230"/>
          <a:ext cx="2130931" cy="86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Kampagne „Notfallmappe“</a:t>
          </a:r>
          <a:endParaRPr lang="de-DE" sz="1500" kern="1200" dirty="0"/>
        </a:p>
        <a:p>
          <a:pPr marL="114300" lvl="1" indent="-114300" algn="l" defTabSz="5334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200" kern="1200"/>
        </a:p>
        <a:p>
          <a:pPr marL="114300" lvl="1" indent="-114300" algn="l" defTabSz="5334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200" kern="1200" dirty="0"/>
        </a:p>
      </dsp:txBody>
      <dsp:txXfrm>
        <a:off x="4608513" y="2088230"/>
        <a:ext cx="2130931" cy="861568"/>
      </dsp:txXfrm>
    </dsp:sp>
    <dsp:sp modelId="{BE9C1C86-F172-45F9-895E-085933B26F88}">
      <dsp:nvSpPr>
        <dsp:cNvPr id="0" name=""/>
        <dsp:cNvSpPr/>
      </dsp:nvSpPr>
      <dsp:spPr>
        <a:xfrm>
          <a:off x="4536495" y="1296144"/>
          <a:ext cx="2130931" cy="596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 smtClean="0"/>
            <a:t>Kommunale Anlaufstellen </a:t>
          </a:r>
          <a:endParaRPr lang="de-DE" sz="1500" kern="1200" dirty="0"/>
        </a:p>
        <a:p>
          <a:pPr marL="114300" lvl="1" indent="-114300" algn="l" defTabSz="5334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200" kern="1200"/>
        </a:p>
        <a:p>
          <a:pPr marL="114300" lvl="1" indent="-114300" algn="l" defTabSz="533400">
            <a:lnSpc>
              <a:spcPct val="15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200" kern="1200" dirty="0"/>
        </a:p>
      </dsp:txBody>
      <dsp:txXfrm>
        <a:off x="4536495" y="1296144"/>
        <a:ext cx="2130931" cy="596188"/>
      </dsp:txXfrm>
    </dsp:sp>
    <dsp:sp modelId="{7251D162-6328-4C97-889D-89636FE3EB23}">
      <dsp:nvSpPr>
        <dsp:cNvPr id="0" name=""/>
        <dsp:cNvSpPr/>
      </dsp:nvSpPr>
      <dsp:spPr>
        <a:xfrm>
          <a:off x="4848813" y="387299"/>
          <a:ext cx="2180539" cy="552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500" kern="1200" dirty="0" smtClean="0"/>
            <a:t>Antragsberatung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1500" kern="1200" dirty="0" smtClean="0"/>
            <a:t> SGB XI §45 b/d</a:t>
          </a:r>
          <a:endParaRPr lang="de-DE" sz="1500" kern="1200" dirty="0"/>
        </a:p>
      </dsp:txBody>
      <dsp:txXfrm>
        <a:off x="4848813" y="387299"/>
        <a:ext cx="2180539" cy="552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21.04.2017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6C917-6FBB-4DDC-8610-968352AD26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2219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 smtClean="0"/>
              <a:t>21.04.2017</a:t>
            </a: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B321-C76D-4174-AC99-4180E44157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3910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B321-C76D-4174-AC99-4180E4415703}" type="slidenum">
              <a:rPr lang="de-DE" smtClean="0"/>
              <a:t>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21.04.2017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16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B321-C76D-4174-AC99-4180E4415703}" type="slidenum">
              <a:rPr lang="de-DE" smtClean="0"/>
              <a:t>13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21.04.2017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24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B321-C76D-4174-AC99-4180E4415703}" type="slidenum">
              <a:rPr lang="de-DE" smtClean="0"/>
              <a:t>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21.04.2017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240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B321-C76D-4174-AC99-4180E4415703}" type="slidenum">
              <a:rPr lang="de-DE" smtClean="0"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21.04.2017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24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B321-C76D-4174-AC99-4180E4415703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21.04.2017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24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B321-C76D-4174-AC99-4180E4415703}" type="slidenum">
              <a:rPr lang="de-DE" smtClean="0"/>
              <a:t>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21.04.2017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24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B321-C76D-4174-AC99-4180E4415703}" type="slidenum">
              <a:rPr lang="de-DE" smtClean="0"/>
              <a:t>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21.04.2017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24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B321-C76D-4174-AC99-4180E4415703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21.04.2017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24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B321-C76D-4174-AC99-4180E4415703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21.04.2017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240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B321-C76D-4174-AC99-4180E4415703}" type="slidenum">
              <a:rPr lang="de-DE" smtClean="0"/>
              <a:t>12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21.04.2017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524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Plauen, 24.04.2017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Pflegenetzwerkkonferenz Vogtlandkreis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484A-7990-4553-ACFC-85DDB3D762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94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Plauen, 24.04.2017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Pflegenetzwerkkonferenz Vogtlandkreis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484A-7990-4553-ACFC-85DDB3D762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7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Plauen, 24.04.2017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Pflegenetzwerkkonferenz Vogtlandkreis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484A-7990-4553-ACFC-85DDB3D762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02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Plauen, 24.04.2017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Pflegenetzwerkkonferenz Vogtlandkreis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484A-7990-4553-ACFC-85DDB3D762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03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Plauen, 24.04.2017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Pflegenetzwerkkonferenz Vogtlandkreis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484A-7990-4553-ACFC-85DDB3D762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13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Plauen, 24.04.2017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Pflegenetzwerkkonferenz Vogtlandkreis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484A-7990-4553-ACFC-85DDB3D762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96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Plauen, 24.04.2017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Pflegenetzwerkkonferenz Vogtlandkreis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484A-7990-4553-ACFC-85DDB3D762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91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Plauen, 24.04.2017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Pflegenetzwerkkonferenz Vogtlandkreis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484A-7990-4553-ACFC-85DDB3D762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46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Plauen, 24.04.2017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Pflegenetzwerkkonferenz Vogtlandkreis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484A-7990-4553-ACFC-85DDB3D762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04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Plauen, 24.04.2017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Pflegenetzwerkkonferenz Vogtlandkreis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484A-7990-4553-ACFC-85DDB3D762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87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Plauen, 24.04.2017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10. Pflegenetzwerkkonferenz Vogtlandkreis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484A-7990-4553-ACFC-85DDB3D762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9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Plauen, 24.04.2017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10. Pflegenetzwerkkonferenz Vogtlandkreis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C484A-7990-4553-ACFC-85DDB3D762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91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63587" y="2060848"/>
            <a:ext cx="7632849" cy="948972"/>
          </a:xfrm>
        </p:spPr>
        <p:txBody>
          <a:bodyPr>
            <a:normAutofit/>
          </a:bodyPr>
          <a:lstStyle/>
          <a:p>
            <a:r>
              <a:rPr lang="de-DE" sz="4400" b="1" dirty="0" smtClean="0">
                <a:solidFill>
                  <a:schemeClr val="accent3">
                    <a:lumMod val="75000"/>
                  </a:schemeClr>
                </a:solidFill>
              </a:rPr>
              <a:t>„Pflegenetzwerk Vogtlandkreis“</a:t>
            </a:r>
          </a:p>
          <a:p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88640"/>
            <a:ext cx="75469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755576" y="2636912"/>
            <a:ext cx="784887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77" y="5373216"/>
            <a:ext cx="1672344" cy="91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331640" y="371703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FFC000"/>
                </a:solidFill>
              </a:rPr>
              <a:t>10. Netzwerkkonferenz</a:t>
            </a:r>
            <a:endParaRPr lang="de-DE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88640"/>
            <a:ext cx="75469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755576" y="2636912"/>
            <a:ext cx="784887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691680" y="1484784"/>
            <a:ext cx="6400800" cy="550912"/>
          </a:xfrm>
        </p:spPr>
        <p:txBody>
          <a:bodyPr>
            <a:normAutofit/>
          </a:bodyPr>
          <a:lstStyle/>
          <a:p>
            <a:r>
              <a:rPr lang="de-DE" sz="2800" dirty="0" smtClean="0"/>
              <a:t>Weitere Projekte</a:t>
            </a:r>
            <a:endParaRPr lang="de-DE" sz="2800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903473204"/>
              </p:ext>
            </p:extLst>
          </p:nvPr>
        </p:nvGraphicFramePr>
        <p:xfrm>
          <a:off x="611560" y="2348880"/>
          <a:ext cx="79070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35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88640"/>
            <a:ext cx="75469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755576" y="2636912"/>
            <a:ext cx="784887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691680" y="1484784"/>
            <a:ext cx="6400800" cy="550912"/>
          </a:xfrm>
        </p:spPr>
        <p:txBody>
          <a:bodyPr>
            <a:normAutofit/>
          </a:bodyPr>
          <a:lstStyle/>
          <a:p>
            <a:r>
              <a:rPr lang="de-DE" sz="2800" dirty="0" smtClean="0"/>
              <a:t>Öffentlichkeitsarbeit</a:t>
            </a:r>
            <a:endParaRPr lang="de-DE" sz="2800" dirty="0"/>
          </a:p>
        </p:txBody>
      </p:sp>
      <p:sp>
        <p:nvSpPr>
          <p:cNvPr id="7" name="Fensterinhalt vertikal verschieben 6"/>
          <p:cNvSpPr/>
          <p:nvPr/>
        </p:nvSpPr>
        <p:spPr>
          <a:xfrm>
            <a:off x="755576" y="2548299"/>
            <a:ext cx="2707234" cy="2808312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Medien</a:t>
            </a:r>
          </a:p>
          <a:p>
            <a:pPr algn="ctr"/>
            <a:r>
              <a:rPr lang="de-DE" dirty="0" smtClean="0">
                <a:solidFill>
                  <a:srgbClr val="FF0000"/>
                </a:solidFill>
              </a:rPr>
              <a:t>Vorträge</a:t>
            </a:r>
          </a:p>
          <a:p>
            <a:pPr algn="ctr"/>
            <a:r>
              <a:rPr lang="de-DE" dirty="0" smtClean="0">
                <a:solidFill>
                  <a:srgbClr val="FF0000"/>
                </a:solidFill>
              </a:rPr>
              <a:t>Messen</a:t>
            </a:r>
          </a:p>
          <a:p>
            <a:pPr algn="ctr"/>
            <a:r>
              <a:rPr lang="de-DE" dirty="0" smtClean="0">
                <a:solidFill>
                  <a:srgbClr val="FF0000"/>
                </a:solidFill>
              </a:rPr>
              <a:t>Informations-veranstaltungen</a:t>
            </a:r>
          </a:p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3074" name="Picture 2" descr="U:\Fotos\Messe der Vielfalt_06_05_2017\100_19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20" y="2348880"/>
            <a:ext cx="2646040" cy="198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U:\Tag der offenen Tür 2017\KINDLE_CAMERA_1483711289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132974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8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563888" y="3361349"/>
            <a:ext cx="4281805" cy="26765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88640"/>
            <a:ext cx="75469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755576" y="2636912"/>
            <a:ext cx="784887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691680" y="1484784"/>
            <a:ext cx="6400800" cy="550912"/>
          </a:xfrm>
        </p:spPr>
        <p:txBody>
          <a:bodyPr>
            <a:normAutofit/>
          </a:bodyPr>
          <a:lstStyle/>
          <a:p>
            <a:r>
              <a:rPr lang="de-DE" sz="2800" dirty="0" smtClean="0"/>
              <a:t>Öffentlichkeitsarbeit</a:t>
            </a:r>
            <a:endParaRPr lang="de-DE" sz="2800" dirty="0"/>
          </a:p>
        </p:txBody>
      </p:sp>
      <p:sp>
        <p:nvSpPr>
          <p:cNvPr id="3" name="Gefaltete Ecke 2"/>
          <p:cNvSpPr/>
          <p:nvPr/>
        </p:nvSpPr>
        <p:spPr>
          <a:xfrm rot="19420680">
            <a:off x="521765" y="2226987"/>
            <a:ext cx="2160241" cy="1656184"/>
          </a:xfrm>
          <a:prstGeom prst="foldedCorner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Neuer Internetauftritt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2" name="Grafik 11"/>
          <p:cNvPicPr/>
          <p:nvPr/>
        </p:nvPicPr>
        <p:blipFill>
          <a:blip r:embed="rId5"/>
          <a:stretch>
            <a:fillRect/>
          </a:stretch>
        </p:blipFill>
        <p:spPr>
          <a:xfrm>
            <a:off x="2944886" y="2060848"/>
            <a:ext cx="3600400" cy="2152721"/>
          </a:xfrm>
          <a:prstGeom prst="rect">
            <a:avLst/>
          </a:prstGeom>
        </p:spPr>
      </p:pic>
      <p:sp>
        <p:nvSpPr>
          <p:cNvPr id="4" name="Pfeil nach rechts 3"/>
          <p:cNvSpPr/>
          <p:nvPr/>
        </p:nvSpPr>
        <p:spPr>
          <a:xfrm>
            <a:off x="865835" y="4509120"/>
            <a:ext cx="3888432" cy="74997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www.pflegenetz-vogtland.de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6156176" y="5733256"/>
            <a:ext cx="2837383" cy="86409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Interner Bereich mit neuem Aufbau und Marktplatz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88640"/>
            <a:ext cx="75469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755576" y="2636912"/>
            <a:ext cx="784887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691680" y="1484784"/>
            <a:ext cx="6400800" cy="550912"/>
          </a:xfrm>
        </p:spPr>
        <p:txBody>
          <a:bodyPr>
            <a:normAutofit/>
          </a:bodyPr>
          <a:lstStyle/>
          <a:p>
            <a:r>
              <a:rPr lang="de-DE" sz="2800" dirty="0" smtClean="0"/>
              <a:t>Dank und Anerkennung! </a:t>
            </a:r>
            <a:endParaRPr lang="de-DE" sz="2800" dirty="0"/>
          </a:p>
        </p:txBody>
      </p:sp>
      <p:pic>
        <p:nvPicPr>
          <p:cNvPr id="5123" name="Picture 3" descr="U:\Besuch_Tillich\Musterwohnung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72171"/>
            <a:ext cx="317420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:\Besuch_Tillich\Musterwohnung 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00295"/>
            <a:ext cx="3063165" cy="20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:\Besuch_Tillich\Musterwohnung 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05226"/>
            <a:ext cx="3191603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U:\Besuch_Tillich\Musterwohnung 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13066"/>
            <a:ext cx="3228859" cy="210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5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88640"/>
            <a:ext cx="75469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755576" y="2636912"/>
            <a:ext cx="784887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565551" y="1439421"/>
            <a:ext cx="8228921" cy="5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25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Mitarbeiter</a:t>
            </a:r>
            <a:endParaRPr lang="de-DE" altLang="de-DE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AutoShape 2" descr="http://cardogis.lra/print/?exec=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8" name="Picture 4" descr="U:\Internetseite\IKISS\Bilder\100_1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63" y="2060848"/>
            <a:ext cx="5508104" cy="41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efaltete Ecke 6"/>
          <p:cNvSpPr/>
          <p:nvPr/>
        </p:nvSpPr>
        <p:spPr>
          <a:xfrm>
            <a:off x="181238" y="4869160"/>
            <a:ext cx="2664297" cy="1656184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Conny Ruttloff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Sachbearbeiterin Pflegenetzwerk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Gefaltete Ecke 14"/>
          <p:cNvSpPr/>
          <p:nvPr/>
        </p:nvSpPr>
        <p:spPr>
          <a:xfrm>
            <a:off x="6372200" y="1439421"/>
            <a:ext cx="2664297" cy="1656184"/>
          </a:xfrm>
          <a:prstGeom prst="foldedCorne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Silke Böhm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Koordinatorin Servicestelle / Musterwohnung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88640"/>
            <a:ext cx="75469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755576" y="2636912"/>
            <a:ext cx="784887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536481" y="1700808"/>
            <a:ext cx="8228921" cy="5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25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Netzwerkpartner</a:t>
            </a:r>
            <a:endParaRPr lang="de-DE" altLang="de-DE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AutoShape 2" descr="http://cardogis.lra/print/?exec=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81" y="2670176"/>
            <a:ext cx="7526910" cy="365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5652120" y="2223582"/>
            <a:ext cx="3113282" cy="77337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13 Netzwerkpartner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19 Ansprechpartner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6228184" y="3771256"/>
            <a:ext cx="2664296" cy="77337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20 Netzwerkpartner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35 Ansprechpartner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405292" y="5407051"/>
            <a:ext cx="3113282" cy="77337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15 Netzwerkpartner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24 Ansprechpartner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536481" y="2283491"/>
            <a:ext cx="2744921" cy="773370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36 Netzwerkpartner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42 Ansprechpartner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63500" y="4562419"/>
            <a:ext cx="3113282" cy="77337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4 Netzwerkpartner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7 Ansprechpartner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971599" y="5803507"/>
            <a:ext cx="3113282" cy="77337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14 Netzwerkpartner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17 Ansprechpartner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01" y="188639"/>
            <a:ext cx="75469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755576" y="2636912"/>
            <a:ext cx="784887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467544" y="1348066"/>
            <a:ext cx="8228921" cy="5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5" tIns="40083" rIns="80165" bIns="40083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25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</a:t>
            </a:r>
            <a:r>
              <a:rPr lang="de-DE" altLang="de-DE" sz="25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rbeitsschwerpunkte</a:t>
            </a:r>
            <a:endParaRPr lang="de-DE" altLang="de-DE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AutoShape 2" descr="http://cardogis.lra/print/?exec=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061800772"/>
              </p:ext>
            </p:extLst>
          </p:nvPr>
        </p:nvGraphicFramePr>
        <p:xfrm>
          <a:off x="1017608" y="1988840"/>
          <a:ext cx="71287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180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88640"/>
            <a:ext cx="75469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599" y="1340768"/>
            <a:ext cx="7632849" cy="948972"/>
          </a:xfrm>
        </p:spPr>
        <p:txBody>
          <a:bodyPr>
            <a:normAutofit/>
          </a:bodyPr>
          <a:lstStyle/>
          <a:p>
            <a:r>
              <a:rPr lang="de-DE" sz="2900" dirty="0" smtClean="0"/>
              <a:t>Arbeitsgruppen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755576" y="2636912"/>
            <a:ext cx="784887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950859283"/>
              </p:ext>
            </p:extLst>
          </p:nvPr>
        </p:nvGraphicFramePr>
        <p:xfrm>
          <a:off x="338300" y="2060848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71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88640"/>
            <a:ext cx="75469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599" y="1340768"/>
            <a:ext cx="7632849" cy="948972"/>
          </a:xfrm>
        </p:spPr>
        <p:txBody>
          <a:bodyPr>
            <a:normAutofit/>
          </a:bodyPr>
          <a:lstStyle/>
          <a:p>
            <a:r>
              <a:rPr lang="de-DE" sz="2900" dirty="0" smtClean="0"/>
              <a:t>Beratungsangebote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755576" y="2636912"/>
            <a:ext cx="784887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Würfel 3"/>
          <p:cNvSpPr/>
          <p:nvPr/>
        </p:nvSpPr>
        <p:spPr>
          <a:xfrm>
            <a:off x="696670" y="3284984"/>
            <a:ext cx="2867218" cy="2554560"/>
          </a:xfrm>
          <a:prstGeom prst="cube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Telefongespräche</a:t>
            </a:r>
            <a:endParaRPr lang="de-DE" dirty="0"/>
          </a:p>
        </p:txBody>
      </p:sp>
      <p:sp>
        <p:nvSpPr>
          <p:cNvPr id="5" name="Würfel 4"/>
          <p:cNvSpPr/>
          <p:nvPr/>
        </p:nvSpPr>
        <p:spPr>
          <a:xfrm>
            <a:off x="3059832" y="3925697"/>
            <a:ext cx="2074366" cy="1944216"/>
          </a:xfrm>
          <a:prstGeom prst="cube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Persönliche Gespräche </a:t>
            </a:r>
            <a:endParaRPr lang="de-DE" dirty="0"/>
          </a:p>
        </p:txBody>
      </p:sp>
      <p:sp>
        <p:nvSpPr>
          <p:cNvPr id="13" name="Würfel 12"/>
          <p:cNvSpPr/>
          <p:nvPr/>
        </p:nvSpPr>
        <p:spPr>
          <a:xfrm>
            <a:off x="4860032" y="4437112"/>
            <a:ext cx="1656184" cy="1432801"/>
          </a:xfrm>
          <a:prstGeom prst="cube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Haus-besuche</a:t>
            </a:r>
            <a:endParaRPr lang="de-DE" dirty="0"/>
          </a:p>
        </p:txBody>
      </p:sp>
      <p:sp>
        <p:nvSpPr>
          <p:cNvPr id="14" name="Würfel 13"/>
          <p:cNvSpPr/>
          <p:nvPr/>
        </p:nvSpPr>
        <p:spPr>
          <a:xfrm>
            <a:off x="7164288" y="2492896"/>
            <a:ext cx="1800200" cy="3346648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Wohnraum-beratung</a:t>
            </a:r>
            <a:endParaRPr lang="de-DE" dirty="0"/>
          </a:p>
        </p:txBody>
      </p:sp>
      <p:pic>
        <p:nvPicPr>
          <p:cNvPr id="2050" name="Picture 2" descr="U:\Flyer\Bilder\pitopia_1131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61" y="1268760"/>
            <a:ext cx="2137454" cy="165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88640"/>
            <a:ext cx="75469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674420" y="2643518"/>
            <a:ext cx="784887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479612" y="1484784"/>
            <a:ext cx="6400800" cy="550912"/>
          </a:xfrm>
        </p:spPr>
        <p:txBody>
          <a:bodyPr>
            <a:normAutofit/>
          </a:bodyPr>
          <a:lstStyle/>
          <a:p>
            <a:r>
              <a:rPr lang="de-DE" sz="2800" dirty="0" smtClean="0"/>
              <a:t>Analyse der Versorgungssituation</a:t>
            </a:r>
            <a:endParaRPr lang="de-DE" sz="2800" dirty="0"/>
          </a:p>
        </p:txBody>
      </p:sp>
      <p:sp>
        <p:nvSpPr>
          <p:cNvPr id="11" name="Rechteck 10"/>
          <p:cNvSpPr/>
          <p:nvPr/>
        </p:nvSpPr>
        <p:spPr>
          <a:xfrm>
            <a:off x="2987824" y="3212976"/>
            <a:ext cx="3050784" cy="25922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Ellipse 4"/>
          <p:cNvSpPr/>
          <p:nvPr/>
        </p:nvSpPr>
        <p:spPr>
          <a:xfrm>
            <a:off x="6516216" y="3717032"/>
            <a:ext cx="2376264" cy="115212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Ergebnis-präsentation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5220072" y="2204864"/>
            <a:ext cx="2376264" cy="115212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1. Sondierungs-gespräch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971599" y="2294003"/>
            <a:ext cx="2376264" cy="115212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Abfrage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436096" y="5348627"/>
            <a:ext cx="2376264" cy="115212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AG-Treffen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981942" y="4869160"/>
            <a:ext cx="2376264" cy="115212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Vorgespräche mit AOK 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573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88640"/>
            <a:ext cx="75469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755576" y="2636912"/>
            <a:ext cx="784887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691680" y="1484784"/>
            <a:ext cx="6400800" cy="550912"/>
          </a:xfrm>
        </p:spPr>
        <p:txBody>
          <a:bodyPr>
            <a:normAutofit/>
          </a:bodyPr>
          <a:lstStyle/>
          <a:p>
            <a:r>
              <a:rPr lang="de-DE" sz="2800" dirty="0" smtClean="0"/>
              <a:t>Fachkräftesituation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2276872"/>
            <a:ext cx="435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Zunehmendes und spürbares Problem in der Region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353163" y="392841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Pflegenetzwerk setzt besonderen Fokus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Projektschwerpunkte in diesem Jahr</a:t>
            </a:r>
          </a:p>
        </p:txBody>
      </p:sp>
    </p:spTree>
    <p:extLst>
      <p:ext uri="{BB962C8B-B14F-4D97-AF65-F5344CB8AC3E}">
        <p14:creationId xmlns:p14="http://schemas.microsoft.com/office/powerpoint/2010/main" val="5538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88640"/>
            <a:ext cx="75469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Untertitel 2"/>
          <p:cNvSpPr txBox="1">
            <a:spLocks/>
          </p:cNvSpPr>
          <p:nvPr/>
        </p:nvSpPr>
        <p:spPr>
          <a:xfrm>
            <a:off x="755576" y="2636912"/>
            <a:ext cx="784887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691680" y="1484784"/>
            <a:ext cx="6400800" cy="550912"/>
          </a:xfrm>
        </p:spPr>
        <p:txBody>
          <a:bodyPr>
            <a:normAutofit/>
          </a:bodyPr>
          <a:lstStyle/>
          <a:p>
            <a:r>
              <a:rPr lang="de-DE" sz="2800" dirty="0" smtClean="0"/>
              <a:t>Fachtage / Weiterbildungen</a:t>
            </a:r>
            <a:endParaRPr lang="de-DE" sz="2800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246691718"/>
              </p:ext>
            </p:extLst>
          </p:nvPr>
        </p:nvGraphicFramePr>
        <p:xfrm>
          <a:off x="154766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51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Bildschirmpräsentation (4:3)</PresentationFormat>
  <Paragraphs>105</Paragraphs>
  <Slides>13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Landratsamt Vogtlandkreis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Enquete-Kommission</dc:title>
  <dc:creator>Carena Sandner</dc:creator>
  <cp:lastModifiedBy>Silke Schwabe</cp:lastModifiedBy>
  <cp:revision>93</cp:revision>
  <cp:lastPrinted>2017-04-21T09:36:42Z</cp:lastPrinted>
  <dcterms:created xsi:type="dcterms:W3CDTF">2017-01-06T07:13:34Z</dcterms:created>
  <dcterms:modified xsi:type="dcterms:W3CDTF">2017-07-25T11:40:22Z</dcterms:modified>
</cp:coreProperties>
</file>