
<file path=[Content_Types].xml><?xml version="1.0" encoding="utf-8"?>
<Types xmlns="http://schemas.openxmlformats.org/package/2006/content-types">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slideLayouts/slideLayout2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 id="2147483666" r:id="rId6"/>
    <p:sldMasterId id="2147483662" r:id="rId7"/>
    <p:sldMasterId id="2147483678" r:id="rId8"/>
  </p:sldMasterIdLst>
  <p:notesMasterIdLst>
    <p:notesMasterId r:id="rId16"/>
  </p:notesMasterIdLst>
  <p:sldIdLst>
    <p:sldId id="339" r:id="rId9"/>
    <p:sldId id="327" r:id="rId10"/>
    <p:sldId id="346" r:id="rId11"/>
    <p:sldId id="344" r:id="rId12"/>
    <p:sldId id="347" r:id="rId13"/>
    <p:sldId id="351" r:id="rId14"/>
    <p:sldId id="350" r:id="rId15"/>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ätz Petra" initials="PP"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165" autoAdjust="0"/>
  </p:normalViewPr>
  <p:slideViewPr>
    <p:cSldViewPr>
      <p:cViewPr>
        <p:scale>
          <a:sx n="76" d="100"/>
          <a:sy n="76" d="100"/>
        </p:scale>
        <p:origin x="-996" y="-16"/>
      </p:cViewPr>
      <p:guideLst>
        <p:guide orient="horz" pos="2160"/>
        <p:guide pos="2880"/>
      </p:guideLst>
    </p:cSldViewPr>
  </p:slideViewPr>
  <p:notesTextViewPr>
    <p:cViewPr>
      <p:scale>
        <a:sx n="1" d="1"/>
        <a:sy n="1" d="1"/>
      </p:scale>
      <p:origin x="0" y="0"/>
    </p:cViewPr>
  </p:notesTextViewPr>
  <p:notesViewPr>
    <p:cSldViewPr>
      <p:cViewPr varScale="1">
        <p:scale>
          <a:sx n="76" d="100"/>
          <a:sy n="76" d="100"/>
        </p:scale>
        <p:origin x="3384" y="-181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 Target="slides/slide5.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3.xml"/><Relationship Id="rId5" Type="http://schemas.openxmlformats.org/officeDocument/2006/relationships/slideMaster" Target="slideMasters/slideMaster1.xml"/><Relationship Id="rId15" Type="http://schemas.openxmlformats.org/officeDocument/2006/relationships/slide" Target="slides/slide7.xml"/><Relationship Id="rId10" Type="http://schemas.openxmlformats.org/officeDocument/2006/relationships/slide" Target="slides/slide2.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1" tIns="45721" rIns="91441" bIns="45721" rtlCol="0"/>
          <a:lstStyle>
            <a:lvl1pPr algn="l">
              <a:defRPr sz="1200"/>
            </a:lvl1pPr>
          </a:lstStyle>
          <a:p>
            <a:endParaRPr lang="de-DE" dirty="0"/>
          </a:p>
        </p:txBody>
      </p:sp>
      <p:sp>
        <p:nvSpPr>
          <p:cNvPr id="3" name="Datumsplatzhalter 2"/>
          <p:cNvSpPr>
            <a:spLocks noGrp="1"/>
          </p:cNvSpPr>
          <p:nvPr>
            <p:ph type="dt" idx="1"/>
          </p:nvPr>
        </p:nvSpPr>
        <p:spPr>
          <a:xfrm>
            <a:off x="3850444" y="0"/>
            <a:ext cx="2945659" cy="496332"/>
          </a:xfrm>
          <a:prstGeom prst="rect">
            <a:avLst/>
          </a:prstGeom>
        </p:spPr>
        <p:txBody>
          <a:bodyPr vert="horz" lIns="91441" tIns="45721" rIns="91441" bIns="45721" rtlCol="0"/>
          <a:lstStyle>
            <a:lvl1pPr algn="r">
              <a:defRPr sz="1200"/>
            </a:lvl1pPr>
          </a:lstStyle>
          <a:p>
            <a:fld id="{6FE7A285-C081-43C5-AD69-9DE9186899B0}" type="datetimeFigureOut">
              <a:rPr lang="de-DE" smtClean="0"/>
              <a:t>11.09.2019</a:t>
            </a:fld>
            <a:endParaRPr lang="de-DE" dirty="0"/>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1" tIns="45721" rIns="91441" bIns="45721" rtlCol="0" anchor="ctr"/>
          <a:lstStyle/>
          <a:p>
            <a:endParaRPr lang="de-DE" dirty="0"/>
          </a:p>
        </p:txBody>
      </p:sp>
      <p:sp>
        <p:nvSpPr>
          <p:cNvPr id="5" name="Notizenplatzhalter 4"/>
          <p:cNvSpPr>
            <a:spLocks noGrp="1"/>
          </p:cNvSpPr>
          <p:nvPr>
            <p:ph type="body" sz="quarter" idx="3"/>
          </p:nvPr>
        </p:nvSpPr>
        <p:spPr>
          <a:xfrm>
            <a:off x="679768" y="4715154"/>
            <a:ext cx="5438140" cy="4466987"/>
          </a:xfrm>
          <a:prstGeom prst="rect">
            <a:avLst/>
          </a:prstGeom>
        </p:spPr>
        <p:txBody>
          <a:bodyPr vert="horz" lIns="91441" tIns="45721" rIns="91441" bIns="45721"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8583"/>
            <a:ext cx="2945659" cy="496332"/>
          </a:xfrm>
          <a:prstGeom prst="rect">
            <a:avLst/>
          </a:prstGeom>
        </p:spPr>
        <p:txBody>
          <a:bodyPr vert="horz" lIns="91441" tIns="45721" rIns="91441" bIns="45721"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50444" y="9428583"/>
            <a:ext cx="2945659" cy="496332"/>
          </a:xfrm>
          <a:prstGeom prst="rect">
            <a:avLst/>
          </a:prstGeom>
        </p:spPr>
        <p:txBody>
          <a:bodyPr vert="horz" lIns="91441" tIns="45721" rIns="91441" bIns="45721" rtlCol="0" anchor="b"/>
          <a:lstStyle>
            <a:lvl1pPr algn="r">
              <a:defRPr sz="1200"/>
            </a:lvl1pPr>
          </a:lstStyle>
          <a:p>
            <a:fld id="{79C0C30E-B3A6-4E79-8025-5DEA2EE10C69}" type="slidenum">
              <a:rPr lang="de-DE" smtClean="0"/>
              <a:t>‹Nr.›</a:t>
            </a:fld>
            <a:endParaRPr lang="de-DE" dirty="0"/>
          </a:p>
        </p:txBody>
      </p:sp>
    </p:spTree>
    <p:extLst>
      <p:ext uri="{BB962C8B-B14F-4D97-AF65-F5344CB8AC3E}">
        <p14:creationId xmlns:p14="http://schemas.microsoft.com/office/powerpoint/2010/main" val="3503351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defTabSz="914413" fontAlgn="base">
              <a:lnSpc>
                <a:spcPct val="90000"/>
              </a:lnSpc>
              <a:spcBef>
                <a:spcPct val="50000"/>
              </a:spcBef>
              <a:spcAft>
                <a:spcPct val="0"/>
              </a:spcAft>
              <a:defRPr/>
            </a:pPr>
            <a:fld id="{9B01A3C9-0BCF-401E-AB78-2159E2565C14}" type="slidenum">
              <a:rPr lang="de-DE">
                <a:solidFill>
                  <a:srgbClr val="000000"/>
                </a:solidFill>
                <a:latin typeface="Arial" charset="0"/>
              </a:rPr>
              <a:pPr defTabSz="914413" fontAlgn="base">
                <a:lnSpc>
                  <a:spcPct val="90000"/>
                </a:lnSpc>
                <a:spcBef>
                  <a:spcPct val="50000"/>
                </a:spcBef>
                <a:spcAft>
                  <a:spcPct val="0"/>
                </a:spcAft>
                <a:defRPr/>
              </a:pPr>
              <a:t>1</a:t>
            </a:fld>
            <a:endParaRPr lang="de-DE" dirty="0">
              <a:solidFill>
                <a:srgbClr val="000000"/>
              </a:solidFill>
              <a:latin typeface="Arial" charset="0"/>
            </a:endParaRPr>
          </a:p>
        </p:txBody>
      </p:sp>
    </p:spTree>
    <p:extLst>
      <p:ext uri="{BB962C8B-B14F-4D97-AF65-F5344CB8AC3E}">
        <p14:creationId xmlns:p14="http://schemas.microsoft.com/office/powerpoint/2010/main" val="2613627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AB6DF24-67E5-47B5-BB14-8B51A0301860}" type="slidenum">
              <a:rPr lang="de-DE" smtClean="0"/>
              <a:t>2</a:t>
            </a:fld>
            <a:endParaRPr lang="de-DE" dirty="0"/>
          </a:p>
        </p:txBody>
      </p:sp>
    </p:spTree>
    <p:extLst>
      <p:ext uri="{BB962C8B-B14F-4D97-AF65-F5344CB8AC3E}">
        <p14:creationId xmlns:p14="http://schemas.microsoft.com/office/powerpoint/2010/main" val="408973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AB6DF24-67E5-47B5-BB14-8B51A0301860}" type="slidenum">
              <a:rPr lang="de-DE" smtClean="0"/>
              <a:t>3</a:t>
            </a:fld>
            <a:endParaRPr lang="de-DE" dirty="0"/>
          </a:p>
        </p:txBody>
      </p:sp>
    </p:spTree>
    <p:extLst>
      <p:ext uri="{BB962C8B-B14F-4D97-AF65-F5344CB8AC3E}">
        <p14:creationId xmlns:p14="http://schemas.microsoft.com/office/powerpoint/2010/main" val="36756242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AB6DF24-67E5-47B5-BB14-8B51A0301860}" type="slidenum">
              <a:rPr lang="de-DE" smtClean="0"/>
              <a:t>4</a:t>
            </a:fld>
            <a:endParaRPr lang="de-DE" dirty="0"/>
          </a:p>
        </p:txBody>
      </p:sp>
    </p:spTree>
    <p:extLst>
      <p:ext uri="{BB962C8B-B14F-4D97-AF65-F5344CB8AC3E}">
        <p14:creationId xmlns:p14="http://schemas.microsoft.com/office/powerpoint/2010/main" val="25495828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AB6DF24-67E5-47B5-BB14-8B51A0301860}" type="slidenum">
              <a:rPr lang="de-DE" smtClean="0"/>
              <a:t>5</a:t>
            </a:fld>
            <a:endParaRPr lang="de-DE" dirty="0"/>
          </a:p>
        </p:txBody>
      </p:sp>
    </p:spTree>
    <p:extLst>
      <p:ext uri="{BB962C8B-B14F-4D97-AF65-F5344CB8AC3E}">
        <p14:creationId xmlns:p14="http://schemas.microsoft.com/office/powerpoint/2010/main" val="1966154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F74BD7A5-DBDE-4170-B0E1-2ADE5879BE1B}" type="slidenum">
              <a:rPr lang="de-DE" smtClean="0"/>
              <a:t>‹Nr.›</a:t>
            </a:fld>
            <a:endParaRPr lang="de-DE" dirty="0"/>
          </a:p>
        </p:txBody>
      </p:sp>
    </p:spTree>
    <p:extLst>
      <p:ext uri="{BB962C8B-B14F-4D97-AF65-F5344CB8AC3E}">
        <p14:creationId xmlns:p14="http://schemas.microsoft.com/office/powerpoint/2010/main" val="3302086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lvl1pPr>
              <a:defRPr/>
            </a:lvl1pPr>
          </a:lstStyle>
          <a:p>
            <a:r>
              <a:rPr lang="de-DE" dirty="0"/>
              <a:t>- 1 -</a:t>
            </a:r>
          </a:p>
        </p:txBody>
      </p:sp>
    </p:spTree>
    <p:extLst>
      <p:ext uri="{BB962C8B-B14F-4D97-AF65-F5344CB8AC3E}">
        <p14:creationId xmlns:p14="http://schemas.microsoft.com/office/powerpoint/2010/main" val="1407642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F74BD7A5-DBDE-4170-B0E1-2ADE5879BE1B}" type="slidenum">
              <a:rPr lang="de-DE" smtClean="0"/>
              <a:t>‹Nr.›</a:t>
            </a:fld>
            <a:endParaRPr lang="de-DE" dirty="0"/>
          </a:p>
        </p:txBody>
      </p:sp>
    </p:spTree>
    <p:extLst>
      <p:ext uri="{BB962C8B-B14F-4D97-AF65-F5344CB8AC3E}">
        <p14:creationId xmlns:p14="http://schemas.microsoft.com/office/powerpoint/2010/main" val="2404812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enutzerdefiniertes Layout">
    <p:spTree>
      <p:nvGrpSpPr>
        <p:cNvPr id="1" name=""/>
        <p:cNvGrpSpPr/>
        <p:nvPr/>
      </p:nvGrpSpPr>
      <p:grpSpPr>
        <a:xfrm>
          <a:off x="0" y="0"/>
          <a:ext cx="0" cy="0"/>
          <a:chOff x="0" y="0"/>
          <a:chExt cx="0" cy="0"/>
        </a:xfrm>
      </p:grpSpPr>
      <p:sp>
        <p:nvSpPr>
          <p:cNvPr id="6" name="object 3"/>
          <p:cNvSpPr>
            <a:spLocks/>
          </p:cNvSpPr>
          <p:nvPr userDrawn="1"/>
        </p:nvSpPr>
        <p:spPr bwMode="auto">
          <a:xfrm>
            <a:off x="60212" y="70644"/>
            <a:ext cx="9077325" cy="1054100"/>
          </a:xfrm>
          <a:custGeom>
            <a:avLst/>
            <a:gdLst>
              <a:gd name="T0" fmla="*/ 313066 w 9076690"/>
              <a:gd name="T1" fmla="*/ 43119 h 1054100"/>
              <a:gd name="T2" fmla="*/ 71476 w 9076690"/>
              <a:gd name="T3" fmla="*/ 263197 h 1054100"/>
              <a:gd name="T4" fmla="*/ 1009 w 9076690"/>
              <a:gd name="T5" fmla="*/ 545121 h 1054100"/>
              <a:gd name="T6" fmla="*/ 53107 w 9076690"/>
              <a:gd name="T7" fmla="*/ 509131 h 1054100"/>
              <a:gd name="T8" fmla="*/ 63764 w 9076690"/>
              <a:gd name="T9" fmla="*/ 434847 h 1054100"/>
              <a:gd name="T10" fmla="*/ 90811 w 9076690"/>
              <a:gd name="T11" fmla="*/ 340409 h 1054100"/>
              <a:gd name="T12" fmla="*/ 129131 w 9076690"/>
              <a:gd name="T13" fmla="*/ 262217 h 1054100"/>
              <a:gd name="T14" fmla="*/ 176578 w 9076690"/>
              <a:gd name="T15" fmla="*/ 198690 h 1054100"/>
              <a:gd name="T16" fmla="*/ 231150 w 9076690"/>
              <a:gd name="T17" fmla="*/ 147945 h 1054100"/>
              <a:gd name="T18" fmla="*/ 290879 w 9076690"/>
              <a:gd name="T19" fmla="*/ 108937 h 1054100"/>
              <a:gd name="T20" fmla="*/ 353782 w 9076690"/>
              <a:gd name="T21" fmla="*/ 80229 h 1054100"/>
              <a:gd name="T22" fmla="*/ 417727 w 9076690"/>
              <a:gd name="T23" fmla="*/ 60700 h 1054100"/>
              <a:gd name="T24" fmla="*/ 480592 w 9076690"/>
              <a:gd name="T25" fmla="*/ 49115 h 1054100"/>
              <a:gd name="T26" fmla="*/ 520031 w 9076690"/>
              <a:gd name="T27" fmla="*/ 45245 h 1054100"/>
              <a:gd name="T28" fmla="*/ 540960 w 9076690"/>
              <a:gd name="T29" fmla="*/ 44290 h 1054100"/>
              <a:gd name="T30" fmla="*/ 49537 w 9076690"/>
              <a:gd name="T31" fmla="*/ 589953 h 1054100"/>
              <a:gd name="T32" fmla="*/ 50471 w 9076690"/>
              <a:gd name="T33" fmla="*/ 547947 h 1054100"/>
              <a:gd name="T34" fmla="*/ 53152 w 9076690"/>
              <a:gd name="T35" fmla="*/ 508468 h 1054100"/>
              <a:gd name="T36" fmla="*/ 57666 w 9076690"/>
              <a:gd name="T37" fmla="*/ 471057 h 1054100"/>
              <a:gd name="T38" fmla="*/ 57666 w 9076690"/>
              <a:gd name="T39" fmla="*/ 471057 h 1054100"/>
              <a:gd name="T40" fmla="*/ 63646 w 9076690"/>
              <a:gd name="T41" fmla="*/ 435546 h 1054100"/>
              <a:gd name="T42" fmla="*/ 71395 w 9076690"/>
              <a:gd name="T43" fmla="*/ 401479 h 1054100"/>
              <a:gd name="T44" fmla="*/ 71238 w 9076690"/>
              <a:gd name="T45" fmla="*/ 402169 h 1054100"/>
              <a:gd name="T46" fmla="*/ 80190 w 9076690"/>
              <a:gd name="T47" fmla="*/ 370755 h 1054100"/>
              <a:gd name="T48" fmla="*/ 80190 w 9076690"/>
              <a:gd name="T49" fmla="*/ 370755 h 1054100"/>
              <a:gd name="T50" fmla="*/ 90587 w 9076690"/>
              <a:gd name="T51" fmla="*/ 341050 h 1054100"/>
              <a:gd name="T52" fmla="*/ 102400 w 9076690"/>
              <a:gd name="T53" fmla="*/ 312605 h 1054100"/>
              <a:gd name="T54" fmla="*/ 102106 w 9076690"/>
              <a:gd name="T55" fmla="*/ 313313 h 1054100"/>
              <a:gd name="T56" fmla="*/ 114841 w 9076690"/>
              <a:gd name="T57" fmla="*/ 287237 h 1054100"/>
              <a:gd name="T58" fmla="*/ 114841 w 9076690"/>
              <a:gd name="T59" fmla="*/ 287237 h 1054100"/>
              <a:gd name="T60" fmla="*/ 128736 w 9076690"/>
              <a:gd name="T61" fmla="*/ 262907 h 1054100"/>
              <a:gd name="T62" fmla="*/ 144066 w 9076690"/>
              <a:gd name="T63" fmla="*/ 239428 h 1054100"/>
              <a:gd name="T64" fmla="*/ 143653 w 9076690"/>
              <a:gd name="T65" fmla="*/ 240062 h 1054100"/>
              <a:gd name="T66" fmla="*/ 159340 w 9076690"/>
              <a:gd name="T67" fmla="*/ 218943 h 1054100"/>
              <a:gd name="T68" fmla="*/ 159340 w 9076690"/>
              <a:gd name="T69" fmla="*/ 218943 h 1054100"/>
              <a:gd name="T70" fmla="*/ 176118 w 9076690"/>
              <a:gd name="T71" fmla="*/ 199230 h 1054100"/>
              <a:gd name="T72" fmla="*/ 194117 w 9076690"/>
              <a:gd name="T73" fmla="*/ 180345 h 1054100"/>
              <a:gd name="T74" fmla="*/ 193561 w 9076690"/>
              <a:gd name="T75" fmla="*/ 180928 h 1054100"/>
              <a:gd name="T76" fmla="*/ 211641 w 9076690"/>
              <a:gd name="T77" fmla="*/ 164144 h 1054100"/>
              <a:gd name="T78" fmla="*/ 211641 w 9076690"/>
              <a:gd name="T79" fmla="*/ 164144 h 1054100"/>
              <a:gd name="T80" fmla="*/ 230534 w 9076690"/>
              <a:gd name="T81" fmla="*/ 148457 h 1054100"/>
              <a:gd name="T82" fmla="*/ 250556 w 9076690"/>
              <a:gd name="T83" fmla="*/ 133775 h 1054100"/>
              <a:gd name="T84" fmla="*/ 250028 w 9076690"/>
              <a:gd name="T85" fmla="*/ 134162 h 1054100"/>
              <a:gd name="T86" fmla="*/ 270119 w 9076690"/>
              <a:gd name="T87" fmla="*/ 121044 h 1054100"/>
              <a:gd name="T88" fmla="*/ 270119 w 9076690"/>
              <a:gd name="T89" fmla="*/ 121044 h 1054100"/>
              <a:gd name="T90" fmla="*/ 290373 w 9076690"/>
              <a:gd name="T91" fmla="*/ 109232 h 1054100"/>
              <a:gd name="T92" fmla="*/ 311567 w 9076690"/>
              <a:gd name="T93" fmla="*/ 98282 h 1054100"/>
              <a:gd name="T94" fmla="*/ 311020 w 9076690"/>
              <a:gd name="T95" fmla="*/ 98564 h 1054100"/>
              <a:gd name="T96" fmla="*/ 331985 w 9076690"/>
              <a:gd name="T97" fmla="*/ 89047 h 1054100"/>
              <a:gd name="T98" fmla="*/ 353167 w 9076690"/>
              <a:gd name="T99" fmla="*/ 80478 h 1054100"/>
              <a:gd name="T100" fmla="*/ 353167 w 9076690"/>
              <a:gd name="T101" fmla="*/ 80478 h 1054100"/>
              <a:gd name="T102" fmla="*/ 395438 w 9076690"/>
              <a:gd name="T103" fmla="*/ 66531 h 1054100"/>
              <a:gd name="T104" fmla="*/ 417233 w 9076690"/>
              <a:gd name="T105" fmla="*/ 60829 h 1054100"/>
              <a:gd name="T106" fmla="*/ 459625 w 9076690"/>
              <a:gd name="T107" fmla="*/ 52190 h 1054100"/>
              <a:gd name="T108" fmla="*/ 480761 w 9076690"/>
              <a:gd name="T109" fmla="*/ 49115 h 1054100"/>
              <a:gd name="T110" fmla="*/ 501039 w 9076690"/>
              <a:gd name="T111" fmla="*/ 46734 h 1054100"/>
              <a:gd name="T112" fmla="*/ 520983 w 9076690"/>
              <a:gd name="T113" fmla="*/ 45194 h 1054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076690" h="1054100">
                <a:moveTo>
                  <a:pt x="9076656" y="0"/>
                </a:moveTo>
                <a:lnTo>
                  <a:pt x="473094" y="0"/>
                </a:lnTo>
                <a:lnTo>
                  <a:pt x="451915" y="3093"/>
                </a:lnTo>
                <a:lnTo>
                  <a:pt x="406068" y="12412"/>
                </a:lnTo>
                <a:lnTo>
                  <a:pt x="358748" y="25894"/>
                </a:lnTo>
                <a:lnTo>
                  <a:pt x="313066" y="43119"/>
                </a:lnTo>
                <a:lnTo>
                  <a:pt x="267079" y="65360"/>
                </a:lnTo>
                <a:lnTo>
                  <a:pt x="222425" y="92884"/>
                </a:lnTo>
                <a:lnTo>
                  <a:pt x="179664" y="126175"/>
                </a:lnTo>
                <a:lnTo>
                  <a:pt x="139837" y="165386"/>
                </a:lnTo>
                <a:lnTo>
                  <a:pt x="103492" y="210962"/>
                </a:lnTo>
                <a:lnTo>
                  <a:pt x="71476" y="263197"/>
                </a:lnTo>
                <a:lnTo>
                  <a:pt x="44578" y="322612"/>
                </a:lnTo>
                <a:lnTo>
                  <a:pt x="23433" y="389130"/>
                </a:lnTo>
                <a:lnTo>
                  <a:pt x="14919" y="426572"/>
                </a:lnTo>
                <a:lnTo>
                  <a:pt x="8561" y="464484"/>
                </a:lnTo>
                <a:lnTo>
                  <a:pt x="3894" y="503148"/>
                </a:lnTo>
                <a:lnTo>
                  <a:pt x="1009" y="545121"/>
                </a:lnTo>
                <a:lnTo>
                  <a:pt x="6" y="589132"/>
                </a:lnTo>
                <a:lnTo>
                  <a:pt x="0" y="1054108"/>
                </a:lnTo>
                <a:lnTo>
                  <a:pt x="49537" y="1054108"/>
                </a:lnTo>
                <a:lnTo>
                  <a:pt x="49555" y="589132"/>
                </a:lnTo>
                <a:lnTo>
                  <a:pt x="50458" y="548508"/>
                </a:lnTo>
                <a:lnTo>
                  <a:pt x="53107" y="509131"/>
                </a:lnTo>
                <a:lnTo>
                  <a:pt x="53195" y="507833"/>
                </a:lnTo>
                <a:lnTo>
                  <a:pt x="57599" y="471613"/>
                </a:lnTo>
                <a:lnTo>
                  <a:pt x="57652" y="471057"/>
                </a:lnTo>
                <a:lnTo>
                  <a:pt x="57768" y="470455"/>
                </a:lnTo>
                <a:lnTo>
                  <a:pt x="63530" y="436234"/>
                </a:lnTo>
                <a:lnTo>
                  <a:pt x="63764" y="434847"/>
                </a:lnTo>
                <a:lnTo>
                  <a:pt x="71097" y="402790"/>
                </a:lnTo>
                <a:lnTo>
                  <a:pt x="71395" y="401479"/>
                </a:lnTo>
                <a:lnTo>
                  <a:pt x="79997" y="371434"/>
                </a:lnTo>
                <a:lnTo>
                  <a:pt x="80396" y="370034"/>
                </a:lnTo>
                <a:lnTo>
                  <a:pt x="90348" y="341733"/>
                </a:lnTo>
                <a:lnTo>
                  <a:pt x="90811" y="340409"/>
                </a:lnTo>
                <a:lnTo>
                  <a:pt x="101829" y="313980"/>
                </a:lnTo>
                <a:lnTo>
                  <a:pt x="102400" y="312605"/>
                </a:lnTo>
                <a:lnTo>
                  <a:pt x="114514" y="287907"/>
                </a:lnTo>
                <a:lnTo>
                  <a:pt x="115210" y="286482"/>
                </a:lnTo>
                <a:lnTo>
                  <a:pt x="128404" y="263490"/>
                </a:lnTo>
                <a:lnTo>
                  <a:pt x="129131" y="262217"/>
                </a:lnTo>
                <a:lnTo>
                  <a:pt x="143268" y="240651"/>
                </a:lnTo>
                <a:lnTo>
                  <a:pt x="144066" y="239428"/>
                </a:lnTo>
                <a:lnTo>
                  <a:pt x="158923" y="219505"/>
                </a:lnTo>
                <a:lnTo>
                  <a:pt x="159878" y="218219"/>
                </a:lnTo>
                <a:lnTo>
                  <a:pt x="175690" y="199734"/>
                </a:lnTo>
                <a:lnTo>
                  <a:pt x="176578" y="198690"/>
                </a:lnTo>
                <a:lnTo>
                  <a:pt x="193098" y="181414"/>
                </a:lnTo>
                <a:lnTo>
                  <a:pt x="194117" y="180345"/>
                </a:lnTo>
                <a:lnTo>
                  <a:pt x="211291" y="164469"/>
                </a:lnTo>
                <a:lnTo>
                  <a:pt x="212278" y="163553"/>
                </a:lnTo>
                <a:lnTo>
                  <a:pt x="230046" y="148861"/>
                </a:lnTo>
                <a:lnTo>
                  <a:pt x="231150" y="147945"/>
                </a:lnTo>
                <a:lnTo>
                  <a:pt x="249514" y="134539"/>
                </a:lnTo>
                <a:lnTo>
                  <a:pt x="250556" y="133775"/>
                </a:lnTo>
                <a:lnTo>
                  <a:pt x="269514" y="121439"/>
                </a:lnTo>
                <a:lnTo>
                  <a:pt x="270508" y="120790"/>
                </a:lnTo>
                <a:lnTo>
                  <a:pt x="289831" y="109548"/>
                </a:lnTo>
                <a:lnTo>
                  <a:pt x="290879" y="108937"/>
                </a:lnTo>
                <a:lnTo>
                  <a:pt x="310508" y="98829"/>
                </a:lnTo>
                <a:lnTo>
                  <a:pt x="311567" y="98282"/>
                </a:lnTo>
                <a:lnTo>
                  <a:pt x="331638" y="89205"/>
                </a:lnTo>
                <a:lnTo>
                  <a:pt x="332535" y="88797"/>
                </a:lnTo>
                <a:lnTo>
                  <a:pt x="352744" y="80649"/>
                </a:lnTo>
                <a:lnTo>
                  <a:pt x="353782" y="80229"/>
                </a:lnTo>
                <a:lnTo>
                  <a:pt x="374230" y="73113"/>
                </a:lnTo>
                <a:lnTo>
                  <a:pt x="375067" y="72820"/>
                </a:lnTo>
                <a:lnTo>
                  <a:pt x="395530" y="66531"/>
                </a:lnTo>
                <a:lnTo>
                  <a:pt x="396480" y="66238"/>
                </a:lnTo>
                <a:lnTo>
                  <a:pt x="416948" y="60904"/>
                </a:lnTo>
                <a:lnTo>
                  <a:pt x="417727" y="60700"/>
                </a:lnTo>
                <a:lnTo>
                  <a:pt x="438093" y="56143"/>
                </a:lnTo>
                <a:lnTo>
                  <a:pt x="438999" y="55939"/>
                </a:lnTo>
                <a:lnTo>
                  <a:pt x="439147" y="55939"/>
                </a:lnTo>
                <a:lnTo>
                  <a:pt x="459177" y="52272"/>
                </a:lnTo>
                <a:lnTo>
                  <a:pt x="479898" y="49217"/>
                </a:lnTo>
                <a:lnTo>
                  <a:pt x="480592" y="49115"/>
                </a:lnTo>
                <a:lnTo>
                  <a:pt x="480761" y="49115"/>
                </a:lnTo>
                <a:lnTo>
                  <a:pt x="500280" y="46824"/>
                </a:lnTo>
                <a:lnTo>
                  <a:pt x="500099" y="46824"/>
                </a:lnTo>
                <a:lnTo>
                  <a:pt x="501039" y="46734"/>
                </a:lnTo>
                <a:lnTo>
                  <a:pt x="501225" y="46734"/>
                </a:lnTo>
                <a:lnTo>
                  <a:pt x="520031" y="45245"/>
                </a:lnTo>
                <a:lnTo>
                  <a:pt x="520673" y="45194"/>
                </a:lnTo>
                <a:lnTo>
                  <a:pt x="520983" y="45194"/>
                </a:lnTo>
                <a:lnTo>
                  <a:pt x="539467" y="44316"/>
                </a:lnTo>
                <a:lnTo>
                  <a:pt x="539203" y="44316"/>
                </a:lnTo>
                <a:lnTo>
                  <a:pt x="540003" y="44290"/>
                </a:lnTo>
                <a:lnTo>
                  <a:pt x="540960" y="44290"/>
                </a:lnTo>
                <a:lnTo>
                  <a:pt x="558532" y="44036"/>
                </a:lnTo>
                <a:lnTo>
                  <a:pt x="9076656" y="44036"/>
                </a:lnTo>
                <a:lnTo>
                  <a:pt x="9076656" y="0"/>
                </a:lnTo>
                <a:close/>
              </a:path>
              <a:path w="9076690" h="1054100">
                <a:moveTo>
                  <a:pt x="49537" y="589953"/>
                </a:moveTo>
                <a:lnTo>
                  <a:pt x="49531" y="590239"/>
                </a:lnTo>
                <a:lnTo>
                  <a:pt x="49537" y="589953"/>
                </a:lnTo>
                <a:close/>
              </a:path>
              <a:path w="9076690" h="1054100">
                <a:moveTo>
                  <a:pt x="49543" y="589692"/>
                </a:moveTo>
                <a:lnTo>
                  <a:pt x="49537" y="589953"/>
                </a:lnTo>
                <a:lnTo>
                  <a:pt x="49543" y="589692"/>
                </a:lnTo>
                <a:close/>
              </a:path>
              <a:path w="9076690" h="1054100">
                <a:moveTo>
                  <a:pt x="50471" y="547947"/>
                </a:moveTo>
                <a:lnTo>
                  <a:pt x="50432" y="548508"/>
                </a:lnTo>
                <a:lnTo>
                  <a:pt x="50471" y="547947"/>
                </a:lnTo>
                <a:close/>
              </a:path>
              <a:path w="9076690" h="1054100">
                <a:moveTo>
                  <a:pt x="50509" y="547374"/>
                </a:moveTo>
                <a:lnTo>
                  <a:pt x="50471" y="547947"/>
                </a:lnTo>
                <a:lnTo>
                  <a:pt x="50509" y="547374"/>
                </a:lnTo>
                <a:close/>
              </a:path>
              <a:path w="9076690" h="1054100">
                <a:moveTo>
                  <a:pt x="53152" y="508468"/>
                </a:moveTo>
                <a:lnTo>
                  <a:pt x="53072" y="509131"/>
                </a:lnTo>
                <a:lnTo>
                  <a:pt x="53152" y="508468"/>
                </a:lnTo>
                <a:close/>
              </a:path>
              <a:path w="9076690" h="1054100">
                <a:moveTo>
                  <a:pt x="53228" y="507833"/>
                </a:moveTo>
                <a:lnTo>
                  <a:pt x="53152" y="508468"/>
                </a:lnTo>
                <a:lnTo>
                  <a:pt x="53228" y="507833"/>
                </a:lnTo>
                <a:close/>
              </a:path>
              <a:path w="9076690" h="1054100">
                <a:moveTo>
                  <a:pt x="57739" y="470455"/>
                </a:moveTo>
                <a:lnTo>
                  <a:pt x="57572" y="471613"/>
                </a:lnTo>
                <a:lnTo>
                  <a:pt x="57666" y="471057"/>
                </a:lnTo>
                <a:lnTo>
                  <a:pt x="57739" y="470455"/>
                </a:lnTo>
                <a:close/>
              </a:path>
              <a:path w="9076690" h="1054100">
                <a:moveTo>
                  <a:pt x="57666" y="471057"/>
                </a:moveTo>
                <a:lnTo>
                  <a:pt x="57572" y="471613"/>
                </a:lnTo>
                <a:lnTo>
                  <a:pt x="57666" y="471057"/>
                </a:lnTo>
                <a:close/>
              </a:path>
              <a:path w="9076690" h="1054100">
                <a:moveTo>
                  <a:pt x="57768" y="470455"/>
                </a:moveTo>
                <a:lnTo>
                  <a:pt x="57666" y="471057"/>
                </a:lnTo>
                <a:lnTo>
                  <a:pt x="57768" y="470455"/>
                </a:lnTo>
                <a:close/>
              </a:path>
              <a:path w="9076690" h="1054100">
                <a:moveTo>
                  <a:pt x="63764" y="434847"/>
                </a:moveTo>
                <a:lnTo>
                  <a:pt x="63489" y="436234"/>
                </a:lnTo>
                <a:lnTo>
                  <a:pt x="63646" y="435546"/>
                </a:lnTo>
                <a:lnTo>
                  <a:pt x="63764" y="434847"/>
                </a:lnTo>
                <a:close/>
              </a:path>
              <a:path w="9076690" h="1054100">
                <a:moveTo>
                  <a:pt x="63646" y="435546"/>
                </a:moveTo>
                <a:lnTo>
                  <a:pt x="63489" y="436234"/>
                </a:lnTo>
                <a:lnTo>
                  <a:pt x="63646" y="435546"/>
                </a:lnTo>
                <a:close/>
              </a:path>
              <a:path w="9076690" h="1054100">
                <a:moveTo>
                  <a:pt x="63805" y="434847"/>
                </a:moveTo>
                <a:lnTo>
                  <a:pt x="63646" y="435546"/>
                </a:lnTo>
                <a:lnTo>
                  <a:pt x="63805" y="434847"/>
                </a:lnTo>
                <a:close/>
              </a:path>
              <a:path w="9076690" h="1054100">
                <a:moveTo>
                  <a:pt x="71395" y="401479"/>
                </a:moveTo>
                <a:lnTo>
                  <a:pt x="71061" y="402790"/>
                </a:lnTo>
                <a:lnTo>
                  <a:pt x="71238" y="402169"/>
                </a:lnTo>
                <a:lnTo>
                  <a:pt x="71395" y="401479"/>
                </a:lnTo>
                <a:close/>
              </a:path>
              <a:path w="9076690" h="1054100">
                <a:moveTo>
                  <a:pt x="71238" y="402169"/>
                </a:moveTo>
                <a:lnTo>
                  <a:pt x="71061" y="402790"/>
                </a:lnTo>
                <a:lnTo>
                  <a:pt x="71238" y="402169"/>
                </a:lnTo>
                <a:close/>
              </a:path>
              <a:path w="9076690" h="1054100">
                <a:moveTo>
                  <a:pt x="71435" y="401479"/>
                </a:moveTo>
                <a:lnTo>
                  <a:pt x="71238" y="402169"/>
                </a:lnTo>
                <a:lnTo>
                  <a:pt x="71435" y="401479"/>
                </a:lnTo>
                <a:close/>
              </a:path>
              <a:path w="9076690" h="1054100">
                <a:moveTo>
                  <a:pt x="80396" y="370034"/>
                </a:moveTo>
                <a:lnTo>
                  <a:pt x="79952" y="371434"/>
                </a:lnTo>
                <a:lnTo>
                  <a:pt x="80190" y="370755"/>
                </a:lnTo>
                <a:lnTo>
                  <a:pt x="80396" y="370034"/>
                </a:lnTo>
                <a:close/>
              </a:path>
              <a:path w="9076690" h="1054100">
                <a:moveTo>
                  <a:pt x="80190" y="370755"/>
                </a:moveTo>
                <a:lnTo>
                  <a:pt x="79952" y="371434"/>
                </a:lnTo>
                <a:lnTo>
                  <a:pt x="80190" y="370755"/>
                </a:lnTo>
                <a:close/>
              </a:path>
              <a:path w="9076690" h="1054100">
                <a:moveTo>
                  <a:pt x="80443" y="370034"/>
                </a:moveTo>
                <a:lnTo>
                  <a:pt x="80190" y="370755"/>
                </a:lnTo>
                <a:lnTo>
                  <a:pt x="80443" y="370034"/>
                </a:lnTo>
                <a:close/>
              </a:path>
              <a:path w="9076690" h="1054100">
                <a:moveTo>
                  <a:pt x="90811" y="340409"/>
                </a:moveTo>
                <a:lnTo>
                  <a:pt x="90303" y="341733"/>
                </a:lnTo>
                <a:lnTo>
                  <a:pt x="90587" y="341050"/>
                </a:lnTo>
                <a:lnTo>
                  <a:pt x="90811" y="340409"/>
                </a:lnTo>
                <a:close/>
              </a:path>
              <a:path w="9076690" h="1054100">
                <a:moveTo>
                  <a:pt x="90587" y="341050"/>
                </a:moveTo>
                <a:lnTo>
                  <a:pt x="90303" y="341733"/>
                </a:lnTo>
                <a:lnTo>
                  <a:pt x="90587" y="341050"/>
                </a:lnTo>
                <a:close/>
              </a:path>
              <a:path w="9076690" h="1054100">
                <a:moveTo>
                  <a:pt x="90853" y="340409"/>
                </a:moveTo>
                <a:lnTo>
                  <a:pt x="90587" y="341050"/>
                </a:lnTo>
                <a:lnTo>
                  <a:pt x="90853" y="340409"/>
                </a:lnTo>
                <a:close/>
              </a:path>
              <a:path w="9076690" h="1054100">
                <a:moveTo>
                  <a:pt x="102400" y="312605"/>
                </a:moveTo>
                <a:lnTo>
                  <a:pt x="101780" y="313980"/>
                </a:lnTo>
                <a:lnTo>
                  <a:pt x="102106" y="313313"/>
                </a:lnTo>
                <a:lnTo>
                  <a:pt x="102400" y="312605"/>
                </a:lnTo>
                <a:close/>
              </a:path>
              <a:path w="9076690" h="1054100">
                <a:moveTo>
                  <a:pt x="102106" y="313313"/>
                </a:moveTo>
                <a:lnTo>
                  <a:pt x="101780" y="313980"/>
                </a:lnTo>
                <a:lnTo>
                  <a:pt x="102106" y="313313"/>
                </a:lnTo>
                <a:close/>
              </a:path>
              <a:path w="9076690" h="1054100">
                <a:moveTo>
                  <a:pt x="102452" y="312605"/>
                </a:moveTo>
                <a:lnTo>
                  <a:pt x="102106" y="313313"/>
                </a:lnTo>
                <a:lnTo>
                  <a:pt x="102452" y="312605"/>
                </a:lnTo>
                <a:close/>
              </a:path>
              <a:path w="9076690" h="1054100">
                <a:moveTo>
                  <a:pt x="115210" y="286482"/>
                </a:moveTo>
                <a:lnTo>
                  <a:pt x="114459" y="287907"/>
                </a:lnTo>
                <a:lnTo>
                  <a:pt x="114841" y="287237"/>
                </a:lnTo>
                <a:lnTo>
                  <a:pt x="115210" y="286482"/>
                </a:lnTo>
                <a:close/>
              </a:path>
              <a:path w="9076690" h="1054100">
                <a:moveTo>
                  <a:pt x="114841" y="287237"/>
                </a:moveTo>
                <a:lnTo>
                  <a:pt x="114459" y="287907"/>
                </a:lnTo>
                <a:lnTo>
                  <a:pt x="114841" y="287237"/>
                </a:lnTo>
                <a:close/>
              </a:path>
              <a:path w="9076690" h="1054100">
                <a:moveTo>
                  <a:pt x="115273" y="286482"/>
                </a:moveTo>
                <a:lnTo>
                  <a:pt x="114841" y="287237"/>
                </a:lnTo>
                <a:lnTo>
                  <a:pt x="115273" y="286482"/>
                </a:lnTo>
                <a:close/>
              </a:path>
              <a:path w="9076690" h="1054100">
                <a:moveTo>
                  <a:pt x="129131" y="262217"/>
                </a:moveTo>
                <a:lnTo>
                  <a:pt x="128356" y="263490"/>
                </a:lnTo>
                <a:lnTo>
                  <a:pt x="128736" y="262907"/>
                </a:lnTo>
                <a:lnTo>
                  <a:pt x="129131" y="262217"/>
                </a:lnTo>
                <a:close/>
              </a:path>
              <a:path w="9076690" h="1054100">
                <a:moveTo>
                  <a:pt x="128736" y="262907"/>
                </a:moveTo>
                <a:lnTo>
                  <a:pt x="128356" y="263490"/>
                </a:lnTo>
                <a:lnTo>
                  <a:pt x="128736" y="262907"/>
                </a:lnTo>
                <a:close/>
              </a:path>
              <a:path w="9076690" h="1054100">
                <a:moveTo>
                  <a:pt x="129187" y="262217"/>
                </a:moveTo>
                <a:lnTo>
                  <a:pt x="128736" y="262907"/>
                </a:lnTo>
                <a:lnTo>
                  <a:pt x="129187" y="262217"/>
                </a:lnTo>
                <a:close/>
              </a:path>
              <a:path w="9076690" h="1054100">
                <a:moveTo>
                  <a:pt x="144066" y="239428"/>
                </a:moveTo>
                <a:lnTo>
                  <a:pt x="143215" y="240651"/>
                </a:lnTo>
                <a:lnTo>
                  <a:pt x="143653" y="240062"/>
                </a:lnTo>
                <a:lnTo>
                  <a:pt x="144066" y="239428"/>
                </a:lnTo>
                <a:close/>
              </a:path>
              <a:path w="9076690" h="1054100">
                <a:moveTo>
                  <a:pt x="143653" y="240062"/>
                </a:moveTo>
                <a:lnTo>
                  <a:pt x="143215" y="240651"/>
                </a:lnTo>
                <a:lnTo>
                  <a:pt x="143653" y="240062"/>
                </a:lnTo>
                <a:close/>
              </a:path>
              <a:path w="9076690" h="1054100">
                <a:moveTo>
                  <a:pt x="144123" y="239428"/>
                </a:moveTo>
                <a:lnTo>
                  <a:pt x="143653" y="240062"/>
                </a:lnTo>
                <a:lnTo>
                  <a:pt x="144123" y="239428"/>
                </a:lnTo>
                <a:close/>
              </a:path>
              <a:path w="9076690" h="1054100">
                <a:moveTo>
                  <a:pt x="159878" y="218219"/>
                </a:moveTo>
                <a:lnTo>
                  <a:pt x="158862" y="219505"/>
                </a:lnTo>
                <a:lnTo>
                  <a:pt x="159340" y="218943"/>
                </a:lnTo>
                <a:lnTo>
                  <a:pt x="159878" y="218219"/>
                </a:lnTo>
                <a:close/>
              </a:path>
              <a:path w="9076690" h="1054100">
                <a:moveTo>
                  <a:pt x="159340" y="218943"/>
                </a:moveTo>
                <a:lnTo>
                  <a:pt x="158862" y="219505"/>
                </a:lnTo>
                <a:lnTo>
                  <a:pt x="159340" y="218943"/>
                </a:lnTo>
                <a:close/>
              </a:path>
              <a:path w="9076690" h="1054100">
                <a:moveTo>
                  <a:pt x="159956" y="218219"/>
                </a:moveTo>
                <a:lnTo>
                  <a:pt x="159340" y="218943"/>
                </a:lnTo>
                <a:lnTo>
                  <a:pt x="159956" y="218219"/>
                </a:lnTo>
                <a:close/>
              </a:path>
              <a:path w="9076690" h="1054100">
                <a:moveTo>
                  <a:pt x="176578" y="198690"/>
                </a:moveTo>
                <a:lnTo>
                  <a:pt x="175638" y="199734"/>
                </a:lnTo>
                <a:lnTo>
                  <a:pt x="176118" y="199230"/>
                </a:lnTo>
                <a:lnTo>
                  <a:pt x="176578" y="198690"/>
                </a:lnTo>
                <a:close/>
              </a:path>
              <a:path w="9076690" h="1054100">
                <a:moveTo>
                  <a:pt x="176118" y="199230"/>
                </a:moveTo>
                <a:lnTo>
                  <a:pt x="175638" y="199734"/>
                </a:lnTo>
                <a:lnTo>
                  <a:pt x="176118" y="199230"/>
                </a:lnTo>
                <a:close/>
              </a:path>
              <a:path w="9076690" h="1054100">
                <a:moveTo>
                  <a:pt x="176633" y="198690"/>
                </a:moveTo>
                <a:lnTo>
                  <a:pt x="176118" y="199230"/>
                </a:lnTo>
                <a:lnTo>
                  <a:pt x="176633" y="198690"/>
                </a:lnTo>
                <a:close/>
              </a:path>
              <a:path w="9076690" h="1054100">
                <a:moveTo>
                  <a:pt x="194117" y="180345"/>
                </a:moveTo>
                <a:lnTo>
                  <a:pt x="193038" y="181414"/>
                </a:lnTo>
                <a:lnTo>
                  <a:pt x="193561" y="180928"/>
                </a:lnTo>
                <a:lnTo>
                  <a:pt x="194117" y="180345"/>
                </a:lnTo>
                <a:close/>
              </a:path>
              <a:path w="9076690" h="1054100">
                <a:moveTo>
                  <a:pt x="193561" y="180928"/>
                </a:moveTo>
                <a:lnTo>
                  <a:pt x="193038" y="181414"/>
                </a:lnTo>
                <a:lnTo>
                  <a:pt x="193561" y="180928"/>
                </a:lnTo>
                <a:close/>
              </a:path>
              <a:path w="9076690" h="1054100">
                <a:moveTo>
                  <a:pt x="194190" y="180345"/>
                </a:moveTo>
                <a:lnTo>
                  <a:pt x="193561" y="180928"/>
                </a:lnTo>
                <a:lnTo>
                  <a:pt x="194190" y="180345"/>
                </a:lnTo>
                <a:close/>
              </a:path>
              <a:path w="9076690" h="1054100">
                <a:moveTo>
                  <a:pt x="212278" y="163553"/>
                </a:moveTo>
                <a:lnTo>
                  <a:pt x="211249" y="164469"/>
                </a:lnTo>
                <a:lnTo>
                  <a:pt x="211641" y="164144"/>
                </a:lnTo>
                <a:lnTo>
                  <a:pt x="212278" y="163553"/>
                </a:lnTo>
                <a:close/>
              </a:path>
              <a:path w="9076690" h="1054100">
                <a:moveTo>
                  <a:pt x="211641" y="164144"/>
                </a:moveTo>
                <a:lnTo>
                  <a:pt x="211249" y="164469"/>
                </a:lnTo>
                <a:lnTo>
                  <a:pt x="211641" y="164144"/>
                </a:lnTo>
                <a:close/>
              </a:path>
              <a:path w="9076690" h="1054100">
                <a:moveTo>
                  <a:pt x="212353" y="163553"/>
                </a:moveTo>
                <a:lnTo>
                  <a:pt x="211641" y="164144"/>
                </a:lnTo>
                <a:lnTo>
                  <a:pt x="212353" y="163553"/>
                </a:lnTo>
                <a:close/>
              </a:path>
              <a:path w="9076690" h="1054100">
                <a:moveTo>
                  <a:pt x="231150" y="147945"/>
                </a:moveTo>
                <a:lnTo>
                  <a:pt x="229982" y="148861"/>
                </a:lnTo>
                <a:lnTo>
                  <a:pt x="230534" y="148457"/>
                </a:lnTo>
                <a:lnTo>
                  <a:pt x="231150" y="147945"/>
                </a:lnTo>
                <a:close/>
              </a:path>
              <a:path w="9076690" h="1054100">
                <a:moveTo>
                  <a:pt x="230534" y="148457"/>
                </a:moveTo>
                <a:lnTo>
                  <a:pt x="229982" y="148861"/>
                </a:lnTo>
                <a:lnTo>
                  <a:pt x="230534" y="148457"/>
                </a:lnTo>
                <a:close/>
              </a:path>
              <a:path w="9076690" h="1054100">
                <a:moveTo>
                  <a:pt x="231232" y="147945"/>
                </a:moveTo>
                <a:lnTo>
                  <a:pt x="230534" y="148457"/>
                </a:lnTo>
                <a:lnTo>
                  <a:pt x="231232" y="147945"/>
                </a:lnTo>
                <a:close/>
              </a:path>
              <a:path w="9076690" h="1054100">
                <a:moveTo>
                  <a:pt x="250556" y="133775"/>
                </a:moveTo>
                <a:lnTo>
                  <a:pt x="249451" y="134539"/>
                </a:lnTo>
                <a:lnTo>
                  <a:pt x="250028" y="134162"/>
                </a:lnTo>
                <a:lnTo>
                  <a:pt x="250556" y="133775"/>
                </a:lnTo>
                <a:close/>
              </a:path>
              <a:path w="9076690" h="1054100">
                <a:moveTo>
                  <a:pt x="250028" y="134162"/>
                </a:moveTo>
                <a:lnTo>
                  <a:pt x="249451" y="134539"/>
                </a:lnTo>
                <a:lnTo>
                  <a:pt x="250028" y="134162"/>
                </a:lnTo>
                <a:close/>
              </a:path>
              <a:path w="9076690" h="1054100">
                <a:moveTo>
                  <a:pt x="250621" y="133775"/>
                </a:moveTo>
                <a:lnTo>
                  <a:pt x="250028" y="134162"/>
                </a:lnTo>
                <a:lnTo>
                  <a:pt x="250621" y="133775"/>
                </a:lnTo>
                <a:close/>
              </a:path>
              <a:path w="9076690" h="1054100">
                <a:moveTo>
                  <a:pt x="270508" y="120790"/>
                </a:moveTo>
                <a:lnTo>
                  <a:pt x="269441" y="121439"/>
                </a:lnTo>
                <a:lnTo>
                  <a:pt x="270119" y="121044"/>
                </a:lnTo>
                <a:lnTo>
                  <a:pt x="270508" y="120790"/>
                </a:lnTo>
                <a:close/>
              </a:path>
              <a:path w="9076690" h="1054100">
                <a:moveTo>
                  <a:pt x="270119" y="121044"/>
                </a:moveTo>
                <a:lnTo>
                  <a:pt x="269441" y="121439"/>
                </a:lnTo>
                <a:lnTo>
                  <a:pt x="270119" y="121044"/>
                </a:lnTo>
                <a:close/>
              </a:path>
              <a:path w="9076690" h="1054100">
                <a:moveTo>
                  <a:pt x="270554" y="120790"/>
                </a:moveTo>
                <a:lnTo>
                  <a:pt x="270119" y="121044"/>
                </a:lnTo>
                <a:lnTo>
                  <a:pt x="270554" y="120790"/>
                </a:lnTo>
                <a:close/>
              </a:path>
              <a:path w="9076690" h="1054100">
                <a:moveTo>
                  <a:pt x="290879" y="108937"/>
                </a:moveTo>
                <a:lnTo>
                  <a:pt x="289761" y="109548"/>
                </a:lnTo>
                <a:lnTo>
                  <a:pt x="290373" y="109232"/>
                </a:lnTo>
                <a:lnTo>
                  <a:pt x="290879" y="108937"/>
                </a:lnTo>
                <a:close/>
              </a:path>
              <a:path w="9076690" h="1054100">
                <a:moveTo>
                  <a:pt x="290373" y="109232"/>
                </a:moveTo>
                <a:lnTo>
                  <a:pt x="289761" y="109548"/>
                </a:lnTo>
                <a:lnTo>
                  <a:pt x="290373" y="109232"/>
                </a:lnTo>
                <a:close/>
              </a:path>
              <a:path w="9076690" h="1054100">
                <a:moveTo>
                  <a:pt x="290944" y="108937"/>
                </a:moveTo>
                <a:lnTo>
                  <a:pt x="290373" y="109232"/>
                </a:lnTo>
                <a:lnTo>
                  <a:pt x="290944" y="108937"/>
                </a:lnTo>
                <a:close/>
              </a:path>
              <a:path w="9076690" h="1054100">
                <a:moveTo>
                  <a:pt x="311567" y="98282"/>
                </a:moveTo>
                <a:lnTo>
                  <a:pt x="310437" y="98829"/>
                </a:lnTo>
                <a:lnTo>
                  <a:pt x="311020" y="98564"/>
                </a:lnTo>
                <a:lnTo>
                  <a:pt x="311567" y="98282"/>
                </a:lnTo>
                <a:close/>
              </a:path>
              <a:path w="9076690" h="1054100">
                <a:moveTo>
                  <a:pt x="311020" y="98564"/>
                </a:moveTo>
                <a:lnTo>
                  <a:pt x="310437" y="98829"/>
                </a:lnTo>
                <a:lnTo>
                  <a:pt x="311020" y="98564"/>
                </a:lnTo>
                <a:close/>
              </a:path>
              <a:path w="9076690" h="1054100">
                <a:moveTo>
                  <a:pt x="311643" y="98282"/>
                </a:moveTo>
                <a:lnTo>
                  <a:pt x="311020" y="98564"/>
                </a:lnTo>
                <a:lnTo>
                  <a:pt x="311643" y="98282"/>
                </a:lnTo>
                <a:close/>
              </a:path>
              <a:path w="9076690" h="1054100">
                <a:moveTo>
                  <a:pt x="331985" y="89047"/>
                </a:moveTo>
                <a:lnTo>
                  <a:pt x="331595" y="89205"/>
                </a:lnTo>
                <a:lnTo>
                  <a:pt x="331985" y="89047"/>
                </a:lnTo>
                <a:close/>
              </a:path>
              <a:path w="9076690" h="1054100">
                <a:moveTo>
                  <a:pt x="332602" y="88797"/>
                </a:moveTo>
                <a:lnTo>
                  <a:pt x="331985" y="89047"/>
                </a:lnTo>
                <a:lnTo>
                  <a:pt x="332602" y="88797"/>
                </a:lnTo>
                <a:close/>
              </a:path>
              <a:path w="9076690" h="1054100">
                <a:moveTo>
                  <a:pt x="353782" y="80229"/>
                </a:moveTo>
                <a:lnTo>
                  <a:pt x="352677" y="80649"/>
                </a:lnTo>
                <a:lnTo>
                  <a:pt x="353167" y="80478"/>
                </a:lnTo>
                <a:lnTo>
                  <a:pt x="353782" y="80229"/>
                </a:lnTo>
                <a:close/>
              </a:path>
              <a:path w="9076690" h="1054100">
                <a:moveTo>
                  <a:pt x="353167" y="80478"/>
                </a:moveTo>
                <a:lnTo>
                  <a:pt x="352677" y="80649"/>
                </a:lnTo>
                <a:lnTo>
                  <a:pt x="353167" y="80478"/>
                </a:lnTo>
                <a:close/>
              </a:path>
              <a:path w="9076690" h="1054100">
                <a:moveTo>
                  <a:pt x="353879" y="80229"/>
                </a:moveTo>
                <a:lnTo>
                  <a:pt x="353167" y="80478"/>
                </a:lnTo>
                <a:lnTo>
                  <a:pt x="353879" y="80229"/>
                </a:lnTo>
                <a:close/>
              </a:path>
              <a:path w="9076690" h="1054100">
                <a:moveTo>
                  <a:pt x="375140" y="72820"/>
                </a:moveTo>
                <a:lnTo>
                  <a:pt x="374521" y="73011"/>
                </a:lnTo>
                <a:lnTo>
                  <a:pt x="375140" y="72820"/>
                </a:lnTo>
                <a:close/>
              </a:path>
              <a:path w="9076690" h="1054100">
                <a:moveTo>
                  <a:pt x="396045" y="66372"/>
                </a:moveTo>
                <a:lnTo>
                  <a:pt x="395438" y="66531"/>
                </a:lnTo>
                <a:lnTo>
                  <a:pt x="396045" y="66372"/>
                </a:lnTo>
                <a:close/>
              </a:path>
              <a:path w="9076690" h="1054100">
                <a:moveTo>
                  <a:pt x="396558" y="66238"/>
                </a:moveTo>
                <a:lnTo>
                  <a:pt x="396045" y="66372"/>
                </a:lnTo>
                <a:lnTo>
                  <a:pt x="396558" y="66238"/>
                </a:lnTo>
                <a:close/>
              </a:path>
              <a:path w="9076690" h="1054100">
                <a:moveTo>
                  <a:pt x="417808" y="60700"/>
                </a:moveTo>
                <a:lnTo>
                  <a:pt x="417233" y="60829"/>
                </a:lnTo>
                <a:lnTo>
                  <a:pt x="417808" y="60700"/>
                </a:lnTo>
                <a:close/>
              </a:path>
              <a:path w="9076690" h="1054100">
                <a:moveTo>
                  <a:pt x="439147" y="55939"/>
                </a:moveTo>
                <a:lnTo>
                  <a:pt x="438999" y="55939"/>
                </a:lnTo>
                <a:lnTo>
                  <a:pt x="438351" y="56085"/>
                </a:lnTo>
                <a:lnTo>
                  <a:pt x="439147" y="55939"/>
                </a:lnTo>
                <a:close/>
              </a:path>
              <a:path w="9076690" h="1054100">
                <a:moveTo>
                  <a:pt x="459625" y="52190"/>
                </a:moveTo>
                <a:lnTo>
                  <a:pt x="459066" y="52272"/>
                </a:lnTo>
                <a:lnTo>
                  <a:pt x="459625" y="52190"/>
                </a:lnTo>
                <a:close/>
              </a:path>
              <a:path w="9076690" h="1054100">
                <a:moveTo>
                  <a:pt x="480761" y="49115"/>
                </a:moveTo>
                <a:lnTo>
                  <a:pt x="480592" y="49115"/>
                </a:lnTo>
                <a:lnTo>
                  <a:pt x="479914" y="49215"/>
                </a:lnTo>
                <a:lnTo>
                  <a:pt x="480761" y="49115"/>
                </a:lnTo>
                <a:close/>
              </a:path>
              <a:path w="9076690" h="1054100">
                <a:moveTo>
                  <a:pt x="500655" y="46780"/>
                </a:moveTo>
                <a:lnTo>
                  <a:pt x="500099" y="46824"/>
                </a:lnTo>
                <a:lnTo>
                  <a:pt x="500280" y="46824"/>
                </a:lnTo>
                <a:lnTo>
                  <a:pt x="500655" y="46780"/>
                </a:lnTo>
                <a:close/>
              </a:path>
              <a:path w="9076690" h="1054100">
                <a:moveTo>
                  <a:pt x="501225" y="46734"/>
                </a:moveTo>
                <a:lnTo>
                  <a:pt x="501039" y="46734"/>
                </a:lnTo>
                <a:lnTo>
                  <a:pt x="500655" y="46780"/>
                </a:lnTo>
                <a:lnTo>
                  <a:pt x="501225" y="46734"/>
                </a:lnTo>
                <a:close/>
              </a:path>
              <a:path w="9076690" h="1054100">
                <a:moveTo>
                  <a:pt x="520983" y="45194"/>
                </a:moveTo>
                <a:lnTo>
                  <a:pt x="520673" y="45194"/>
                </a:lnTo>
                <a:lnTo>
                  <a:pt x="520209" y="45231"/>
                </a:lnTo>
                <a:lnTo>
                  <a:pt x="520983" y="45194"/>
                </a:lnTo>
                <a:close/>
              </a:path>
              <a:path w="9076690" h="1054100">
                <a:moveTo>
                  <a:pt x="540960" y="44290"/>
                </a:moveTo>
                <a:lnTo>
                  <a:pt x="540003" y="44290"/>
                </a:lnTo>
                <a:lnTo>
                  <a:pt x="539583" y="44310"/>
                </a:lnTo>
                <a:lnTo>
                  <a:pt x="540960" y="44290"/>
                </a:lnTo>
                <a:close/>
              </a:path>
            </a:pathLst>
          </a:custGeom>
          <a:solidFill>
            <a:srgbClr val="EB1C23"/>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de-DE" dirty="0"/>
          </a:p>
        </p:txBody>
      </p:sp>
      <p:sp>
        <p:nvSpPr>
          <p:cNvPr id="7" name="Line 16"/>
          <p:cNvSpPr>
            <a:spLocks noChangeShapeType="1"/>
          </p:cNvSpPr>
          <p:nvPr userDrawn="1"/>
        </p:nvSpPr>
        <p:spPr bwMode="auto">
          <a:xfrm>
            <a:off x="360002" y="1116000"/>
            <a:ext cx="8784000" cy="0"/>
          </a:xfrm>
          <a:prstGeom prst="line">
            <a:avLst/>
          </a:prstGeom>
          <a:noFill/>
          <a:ln w="12700" cmpd="sng">
            <a:solidFill>
              <a:srgbClr val="CD0920"/>
            </a:solidFill>
            <a:round/>
            <a:headEnd/>
            <a:tailEnd/>
          </a:ln>
          <a:effectLst/>
        </p:spPr>
        <p:txBody>
          <a:bodyPr wrap="square" lIns="91743" tIns="45871" rIns="91743" bIns="45871">
            <a:spAutoFit/>
          </a:bodyPr>
          <a:lstStyle/>
          <a:p>
            <a:endParaRPr lang="de-DE" dirty="0">
              <a:ln>
                <a:solidFill>
                  <a:schemeClr val="tx1"/>
                </a:solidFill>
              </a:ln>
            </a:endParaRPr>
          </a:p>
        </p:txBody>
      </p:sp>
    </p:spTree>
    <p:extLst>
      <p:ext uri="{BB962C8B-B14F-4D97-AF65-F5344CB8AC3E}">
        <p14:creationId xmlns:p14="http://schemas.microsoft.com/office/powerpoint/2010/main" val="3332632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B7F96A04-1D37-455F-8507-D7FE003E9D08}" type="datetimeFigureOut">
              <a:rPr lang="de-DE" smtClean="0"/>
              <a:t>11.09.2019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14B536C-F13D-4056-87D6-8FB976E021E1}" type="slidenum">
              <a:rPr lang="de-DE" smtClean="0"/>
              <a:t>‹Nr.›</a:t>
            </a:fld>
            <a:endParaRPr lang="de-DE"/>
          </a:p>
        </p:txBody>
      </p:sp>
    </p:spTree>
    <p:extLst>
      <p:ext uri="{BB962C8B-B14F-4D97-AF65-F5344CB8AC3E}">
        <p14:creationId xmlns:p14="http://schemas.microsoft.com/office/powerpoint/2010/main" val="31790314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7F96A04-1D37-455F-8507-D7FE003E9D08}" type="datetimeFigureOut">
              <a:rPr lang="de-DE" smtClean="0"/>
              <a:t>11.09.2019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14B536C-F13D-4056-87D6-8FB976E021E1}" type="slidenum">
              <a:rPr lang="de-DE" smtClean="0"/>
              <a:t>‹Nr.›</a:t>
            </a:fld>
            <a:endParaRPr lang="de-DE"/>
          </a:p>
        </p:txBody>
      </p:sp>
    </p:spTree>
    <p:extLst>
      <p:ext uri="{BB962C8B-B14F-4D97-AF65-F5344CB8AC3E}">
        <p14:creationId xmlns:p14="http://schemas.microsoft.com/office/powerpoint/2010/main" val="33500240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B7F96A04-1D37-455F-8507-D7FE003E9D08}" type="datetimeFigureOut">
              <a:rPr lang="de-DE" smtClean="0"/>
              <a:t>11.09.2019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14B536C-F13D-4056-87D6-8FB976E021E1}" type="slidenum">
              <a:rPr lang="de-DE" smtClean="0"/>
              <a:t>‹Nr.›</a:t>
            </a:fld>
            <a:endParaRPr lang="de-DE"/>
          </a:p>
        </p:txBody>
      </p:sp>
    </p:spTree>
    <p:extLst>
      <p:ext uri="{BB962C8B-B14F-4D97-AF65-F5344CB8AC3E}">
        <p14:creationId xmlns:p14="http://schemas.microsoft.com/office/powerpoint/2010/main" val="26653907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28650" y="1825625"/>
            <a:ext cx="386715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825625"/>
            <a:ext cx="386715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B7F96A04-1D37-455F-8507-D7FE003E9D08}" type="datetimeFigureOut">
              <a:rPr lang="de-DE" smtClean="0"/>
              <a:t>11.09.2019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14B536C-F13D-4056-87D6-8FB976E021E1}" type="slidenum">
              <a:rPr lang="de-DE" smtClean="0"/>
              <a:t>‹Nr.›</a:t>
            </a:fld>
            <a:endParaRPr lang="de-DE"/>
          </a:p>
        </p:txBody>
      </p:sp>
    </p:spTree>
    <p:extLst>
      <p:ext uri="{BB962C8B-B14F-4D97-AF65-F5344CB8AC3E}">
        <p14:creationId xmlns:p14="http://schemas.microsoft.com/office/powerpoint/2010/main" val="16215088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630238" y="2505075"/>
            <a:ext cx="386873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B7F96A04-1D37-455F-8507-D7FE003E9D08}" type="datetimeFigureOut">
              <a:rPr lang="de-DE" smtClean="0"/>
              <a:t>11.09.2019</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E14B536C-F13D-4056-87D6-8FB976E021E1}" type="slidenum">
              <a:rPr lang="de-DE" smtClean="0"/>
              <a:t>‹Nr.›</a:t>
            </a:fld>
            <a:endParaRPr lang="de-DE"/>
          </a:p>
        </p:txBody>
      </p:sp>
    </p:spTree>
    <p:extLst>
      <p:ext uri="{BB962C8B-B14F-4D97-AF65-F5344CB8AC3E}">
        <p14:creationId xmlns:p14="http://schemas.microsoft.com/office/powerpoint/2010/main" val="34209920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B7F96A04-1D37-455F-8507-D7FE003E9D08}" type="datetimeFigureOut">
              <a:rPr lang="de-DE" smtClean="0"/>
              <a:t>11.09.2019</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E14B536C-F13D-4056-87D6-8FB976E021E1}" type="slidenum">
              <a:rPr lang="de-DE" smtClean="0"/>
              <a:t>‹Nr.›</a:t>
            </a:fld>
            <a:endParaRPr lang="de-DE"/>
          </a:p>
        </p:txBody>
      </p:sp>
    </p:spTree>
    <p:extLst>
      <p:ext uri="{BB962C8B-B14F-4D97-AF65-F5344CB8AC3E}">
        <p14:creationId xmlns:p14="http://schemas.microsoft.com/office/powerpoint/2010/main" val="41162235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7F96A04-1D37-455F-8507-D7FE003E9D08}" type="datetimeFigureOut">
              <a:rPr lang="de-DE" smtClean="0"/>
              <a:t>11.09.2019</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E14B536C-F13D-4056-87D6-8FB976E021E1}" type="slidenum">
              <a:rPr lang="de-DE" smtClean="0"/>
              <a:t>‹Nr.›</a:t>
            </a:fld>
            <a:endParaRPr lang="de-DE"/>
          </a:p>
        </p:txBody>
      </p:sp>
    </p:spTree>
    <p:extLst>
      <p:ext uri="{BB962C8B-B14F-4D97-AF65-F5344CB8AC3E}">
        <p14:creationId xmlns:p14="http://schemas.microsoft.com/office/powerpoint/2010/main" val="3529722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F74BD7A5-DBDE-4170-B0E1-2ADE5879BE1B}" type="slidenum">
              <a:rPr lang="de-DE" smtClean="0"/>
              <a:t>‹Nr.›</a:t>
            </a:fld>
            <a:endParaRPr lang="de-DE" dirty="0"/>
          </a:p>
        </p:txBody>
      </p:sp>
    </p:spTree>
    <p:extLst>
      <p:ext uri="{BB962C8B-B14F-4D97-AF65-F5344CB8AC3E}">
        <p14:creationId xmlns:p14="http://schemas.microsoft.com/office/powerpoint/2010/main" val="5069213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B7F96A04-1D37-455F-8507-D7FE003E9D08}" type="datetimeFigureOut">
              <a:rPr lang="de-DE" smtClean="0"/>
              <a:t>11.09.2019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14B536C-F13D-4056-87D6-8FB976E021E1}" type="slidenum">
              <a:rPr lang="de-DE" smtClean="0"/>
              <a:t>‹Nr.›</a:t>
            </a:fld>
            <a:endParaRPr lang="de-DE"/>
          </a:p>
        </p:txBody>
      </p:sp>
    </p:spTree>
    <p:extLst>
      <p:ext uri="{BB962C8B-B14F-4D97-AF65-F5344CB8AC3E}">
        <p14:creationId xmlns:p14="http://schemas.microsoft.com/office/powerpoint/2010/main" val="21789929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B7F96A04-1D37-455F-8507-D7FE003E9D08}" type="datetimeFigureOut">
              <a:rPr lang="de-DE" smtClean="0"/>
              <a:t>11.09.2019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14B536C-F13D-4056-87D6-8FB976E021E1}" type="slidenum">
              <a:rPr lang="de-DE" smtClean="0"/>
              <a:t>‹Nr.›</a:t>
            </a:fld>
            <a:endParaRPr lang="de-DE"/>
          </a:p>
        </p:txBody>
      </p:sp>
    </p:spTree>
    <p:extLst>
      <p:ext uri="{BB962C8B-B14F-4D97-AF65-F5344CB8AC3E}">
        <p14:creationId xmlns:p14="http://schemas.microsoft.com/office/powerpoint/2010/main" val="34038649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7F96A04-1D37-455F-8507-D7FE003E9D08}" type="datetimeFigureOut">
              <a:rPr lang="de-DE" smtClean="0"/>
              <a:t>11.09.2019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14B536C-F13D-4056-87D6-8FB976E021E1}" type="slidenum">
              <a:rPr lang="de-DE" smtClean="0"/>
              <a:t>‹Nr.›</a:t>
            </a:fld>
            <a:endParaRPr lang="de-DE"/>
          </a:p>
        </p:txBody>
      </p:sp>
    </p:spTree>
    <p:extLst>
      <p:ext uri="{BB962C8B-B14F-4D97-AF65-F5344CB8AC3E}">
        <p14:creationId xmlns:p14="http://schemas.microsoft.com/office/powerpoint/2010/main" val="23320450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43675" y="365125"/>
            <a:ext cx="1971675"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28650" y="365125"/>
            <a:ext cx="5762625"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7F96A04-1D37-455F-8507-D7FE003E9D08}" type="datetimeFigureOut">
              <a:rPr lang="de-DE" smtClean="0"/>
              <a:t>11.09.2019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14B536C-F13D-4056-87D6-8FB976E021E1}" type="slidenum">
              <a:rPr lang="de-DE" smtClean="0"/>
              <a:t>‹Nr.›</a:t>
            </a:fld>
            <a:endParaRPr lang="de-DE"/>
          </a:p>
        </p:txBody>
      </p:sp>
    </p:spTree>
    <p:extLst>
      <p:ext uri="{BB962C8B-B14F-4D97-AF65-F5344CB8AC3E}">
        <p14:creationId xmlns:p14="http://schemas.microsoft.com/office/powerpoint/2010/main" val="6661695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große Diagramme ohne Titel">
    <p:spTree>
      <p:nvGrpSpPr>
        <p:cNvPr id="1" name=""/>
        <p:cNvGrpSpPr/>
        <p:nvPr/>
      </p:nvGrpSpPr>
      <p:grpSpPr>
        <a:xfrm>
          <a:off x="0" y="0"/>
          <a:ext cx="0" cy="0"/>
          <a:chOff x="0" y="0"/>
          <a:chExt cx="0" cy="0"/>
        </a:xfrm>
      </p:grpSpPr>
      <p:sp>
        <p:nvSpPr>
          <p:cNvPr id="17" name="Textplatzhalter 7"/>
          <p:cNvSpPr>
            <a:spLocks noGrp="1"/>
          </p:cNvSpPr>
          <p:nvPr>
            <p:ph type="body" sz="quarter" idx="16" hasCustomPrompt="1"/>
          </p:nvPr>
        </p:nvSpPr>
        <p:spPr>
          <a:xfrm>
            <a:off x="513232" y="472151"/>
            <a:ext cx="8191030" cy="6026899"/>
          </a:xfrm>
          <a:prstGeom prst="rect">
            <a:avLst/>
          </a:prstGeom>
        </p:spPr>
        <p:txBody>
          <a:bodyPr lIns="0" tIns="0" rIns="0" bIns="0">
            <a:noAutofit/>
          </a:bodyPr>
          <a:lstStyle>
            <a:lvl1pPr marL="0" indent="0" algn="ctr">
              <a:lnSpc>
                <a:spcPct val="100000"/>
              </a:lnSpc>
              <a:spcBef>
                <a:spcPts val="0"/>
              </a:spcBef>
              <a:buNone/>
              <a:defRPr sz="1393" b="0" baseline="0">
                <a:solidFill>
                  <a:schemeClr val="bg1">
                    <a:lumMod val="50000"/>
                  </a:schemeClr>
                </a:solidFill>
              </a:defRPr>
            </a:lvl1pPr>
            <a:lvl2pPr>
              <a:defRPr sz="1990" baseline="0"/>
            </a:lvl2pPr>
            <a:lvl4pPr>
              <a:defRPr/>
            </a:lvl4pPr>
          </a:lstStyle>
          <a:p>
            <a:r>
              <a:rPr lang="de-DE" dirty="0"/>
              <a:t/>
            </a:r>
            <a:br>
              <a:rPr lang="de-DE" dirty="0"/>
            </a:br>
            <a:r>
              <a:rPr lang="de-DE" dirty="0"/>
              <a:t/>
            </a:r>
            <a:br>
              <a:rPr lang="de-DE" dirty="0"/>
            </a:br>
            <a:r>
              <a:rPr lang="de-DE" dirty="0"/>
              <a:t/>
            </a:r>
            <a:br>
              <a:rPr lang="de-DE" dirty="0"/>
            </a:br>
            <a:r>
              <a:rPr lang="de-DE" dirty="0"/>
              <a:t/>
            </a:r>
            <a:br>
              <a:rPr lang="de-DE" dirty="0"/>
            </a:br>
            <a:r>
              <a:rPr lang="de-DE" dirty="0"/>
              <a:t/>
            </a:r>
            <a:br>
              <a:rPr lang="de-DE" dirty="0"/>
            </a:br>
            <a:r>
              <a:rPr lang="de-DE" dirty="0"/>
              <a:t/>
            </a:r>
            <a:br>
              <a:rPr lang="de-DE" dirty="0"/>
            </a:br>
            <a:r>
              <a:rPr lang="de-DE" dirty="0"/>
              <a:t/>
            </a:r>
            <a:br>
              <a:rPr lang="de-DE" dirty="0"/>
            </a:br>
            <a:r>
              <a:rPr lang="de-DE" dirty="0"/>
              <a:t/>
            </a:r>
            <a:br>
              <a:rPr lang="de-DE" dirty="0"/>
            </a:br>
            <a:r>
              <a:rPr lang="de-DE" dirty="0"/>
              <a:t/>
            </a:r>
            <a:br>
              <a:rPr lang="de-DE" dirty="0"/>
            </a:br>
            <a:r>
              <a:rPr lang="de-DE" dirty="0"/>
              <a:t/>
            </a:r>
            <a:br>
              <a:rPr lang="de-DE" dirty="0"/>
            </a:br>
            <a:r>
              <a:rPr lang="de-DE" dirty="0"/>
              <a:t>Platz für große Grafiken / Diagramme / </a:t>
            </a:r>
            <a:r>
              <a:rPr lang="de-DE" dirty="0" err="1"/>
              <a:t>Flowcharts</a:t>
            </a:r>
            <a:endParaRPr lang="de-DE" dirty="0"/>
          </a:p>
        </p:txBody>
      </p:sp>
      <p:sp>
        <p:nvSpPr>
          <p:cNvPr id="6" name="Rectangle 3"/>
          <p:cNvSpPr>
            <a:spLocks noGrp="1" noChangeArrowheads="1"/>
          </p:cNvSpPr>
          <p:nvPr>
            <p:ph type="ftr" sz="quarter" idx="3"/>
          </p:nvPr>
        </p:nvSpPr>
        <p:spPr bwMode="auto">
          <a:xfrm>
            <a:off x="2725118" y="6590025"/>
            <a:ext cx="5629521" cy="251012"/>
          </a:xfrm>
          <a:prstGeom prst="rect">
            <a:avLst/>
          </a:prstGeom>
          <a:noFill/>
          <a:ln w="9525">
            <a:noFill/>
            <a:miter lim="800000"/>
            <a:headEnd/>
            <a:tailEnd/>
          </a:ln>
          <a:effectLst/>
        </p:spPr>
        <p:txBody>
          <a:bodyPr vert="horz" wrap="square" lIns="91434" tIns="45720" rIns="91434" bIns="45720" numCol="1" anchor="t" anchorCtr="0" compatLnSpc="1">
            <a:prstTxWarp prst="textNoShape">
              <a:avLst/>
            </a:prstTxWarp>
          </a:bodyPr>
          <a:lstStyle>
            <a:lvl1pPr defTabSz="913538" eaLnBrk="0" hangingPunct="0">
              <a:lnSpc>
                <a:spcPct val="100000"/>
              </a:lnSpc>
              <a:spcBef>
                <a:spcPct val="0"/>
              </a:spcBef>
              <a:spcAft>
                <a:spcPts val="199"/>
              </a:spcAft>
              <a:defRPr sz="996"/>
            </a:lvl1pPr>
          </a:lstStyle>
          <a:p>
            <a:r>
              <a:rPr lang="de-DE">
                <a:solidFill>
                  <a:srgbClr val="000000"/>
                </a:solidFill>
              </a:rPr>
              <a:t>Regionaldirektion Sachsen / Fachdialog am 17. und 18.09.2018 im JC Dresden</a:t>
            </a:r>
            <a:endParaRPr lang="de-DE" dirty="0">
              <a:solidFill>
                <a:srgbClr val="000000"/>
              </a:solidFill>
            </a:endParaRPr>
          </a:p>
        </p:txBody>
      </p:sp>
    </p:spTree>
    <p:extLst>
      <p:ext uri="{BB962C8B-B14F-4D97-AF65-F5344CB8AC3E}">
        <p14:creationId xmlns:p14="http://schemas.microsoft.com/office/powerpoint/2010/main" val="387204676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usiness Inhaltsfolie Botschaft">
    <p:spTree>
      <p:nvGrpSpPr>
        <p:cNvPr id="1" name=""/>
        <p:cNvGrpSpPr/>
        <p:nvPr/>
      </p:nvGrpSpPr>
      <p:grpSpPr>
        <a:xfrm>
          <a:off x="0" y="0"/>
          <a:ext cx="0" cy="0"/>
          <a:chOff x="0" y="0"/>
          <a:chExt cx="0" cy="0"/>
        </a:xfrm>
      </p:grpSpPr>
      <p:sp>
        <p:nvSpPr>
          <p:cNvPr id="8" name="Titel 4"/>
          <p:cNvSpPr>
            <a:spLocks noGrp="1"/>
          </p:cNvSpPr>
          <p:nvPr>
            <p:ph type="title" hasCustomPrompt="1"/>
          </p:nvPr>
        </p:nvSpPr>
        <p:spPr>
          <a:xfrm>
            <a:off x="694999" y="292282"/>
            <a:ext cx="7727980" cy="728967"/>
          </a:xfrm>
          <a:prstGeom prst="rect">
            <a:avLst/>
          </a:prstGeom>
        </p:spPr>
        <p:txBody>
          <a:bodyPr wrap="square" lIns="0" tIns="0" rIns="0" bIns="0" anchor="t">
            <a:noAutofit/>
          </a:bodyPr>
          <a:lstStyle>
            <a:lvl1pPr algn="l">
              <a:lnSpc>
                <a:spcPct val="100000"/>
              </a:lnSpc>
              <a:spcAft>
                <a:spcPts val="0"/>
              </a:spcAft>
              <a:defRPr lang="de-DE" sz="2389" b="1" kern="1200" baseline="0" dirty="0">
                <a:solidFill>
                  <a:schemeClr val="tx1"/>
                </a:solidFill>
                <a:latin typeface="Arial" pitchFamily="34" charset="0"/>
                <a:cs typeface="Arial" pitchFamily="34" charset="0"/>
              </a:defRPr>
            </a:lvl1pPr>
          </a:lstStyle>
          <a:p>
            <a:r>
              <a:rPr lang="de-DE" dirty="0"/>
              <a:t>Hier steht Ihre Botschaft</a:t>
            </a:r>
          </a:p>
        </p:txBody>
      </p:sp>
      <p:sp>
        <p:nvSpPr>
          <p:cNvPr id="11" name="Rectangle 3"/>
          <p:cNvSpPr>
            <a:spLocks noGrp="1" noChangeArrowheads="1"/>
          </p:cNvSpPr>
          <p:nvPr>
            <p:ph type="ftr" sz="quarter" idx="3"/>
          </p:nvPr>
        </p:nvSpPr>
        <p:spPr bwMode="auto">
          <a:xfrm>
            <a:off x="2725118" y="6586987"/>
            <a:ext cx="5629521" cy="250897"/>
          </a:xfrm>
          <a:prstGeom prst="rect">
            <a:avLst/>
          </a:prstGeom>
          <a:noFill/>
          <a:ln w="9525">
            <a:noFill/>
            <a:miter lim="800000"/>
            <a:headEnd/>
            <a:tailEnd/>
          </a:ln>
          <a:effectLst/>
        </p:spPr>
        <p:txBody>
          <a:bodyPr vert="horz" wrap="square" lIns="91434" tIns="45720" rIns="91434" bIns="45720" numCol="1" anchor="t" anchorCtr="0" compatLnSpc="1">
            <a:prstTxWarp prst="textNoShape">
              <a:avLst/>
            </a:prstTxWarp>
          </a:bodyPr>
          <a:lstStyle>
            <a:lvl1pPr defTabSz="913538" eaLnBrk="0" hangingPunct="0">
              <a:lnSpc>
                <a:spcPct val="100000"/>
              </a:lnSpc>
              <a:spcBef>
                <a:spcPct val="0"/>
              </a:spcBef>
              <a:spcAft>
                <a:spcPts val="199"/>
              </a:spcAft>
              <a:defRPr sz="996"/>
            </a:lvl1pPr>
          </a:lstStyle>
          <a:p>
            <a:r>
              <a:rPr lang="de-DE">
                <a:solidFill>
                  <a:srgbClr val="000000"/>
                </a:solidFill>
              </a:rPr>
              <a:t>Regionaldirektion Sachsen / Fachdialog am 17. und 18.09.2018 im JC Dresden</a:t>
            </a:r>
            <a:endParaRPr lang="de-DE" dirty="0">
              <a:solidFill>
                <a:srgbClr val="000000"/>
              </a:solidFill>
            </a:endParaRPr>
          </a:p>
        </p:txBody>
      </p:sp>
      <p:sp>
        <p:nvSpPr>
          <p:cNvPr id="5" name="Line 16"/>
          <p:cNvSpPr>
            <a:spLocks noChangeShapeType="1"/>
          </p:cNvSpPr>
          <p:nvPr userDrawn="1"/>
        </p:nvSpPr>
        <p:spPr bwMode="auto">
          <a:xfrm>
            <a:off x="513234" y="1146237"/>
            <a:ext cx="8734181" cy="0"/>
          </a:xfrm>
          <a:prstGeom prst="line">
            <a:avLst/>
          </a:prstGeom>
          <a:noFill/>
          <a:ln w="12700" cmpd="sng">
            <a:solidFill>
              <a:srgbClr val="CD0920"/>
            </a:solidFill>
            <a:round/>
            <a:headEnd/>
            <a:tailEnd/>
          </a:ln>
          <a:effectLst/>
        </p:spPr>
        <p:txBody>
          <a:bodyPr wrap="square" lIns="91308" tIns="45653" rIns="91308" bIns="45653">
            <a:spAutoFit/>
          </a:bodyPr>
          <a:lstStyle/>
          <a:p>
            <a:endParaRPr lang="de-DE" sz="1799">
              <a:ln>
                <a:solidFill>
                  <a:prstClr val="black"/>
                </a:solidFill>
              </a:ln>
              <a:solidFill>
                <a:prstClr val="black"/>
              </a:solidFill>
            </a:endParaRPr>
          </a:p>
        </p:txBody>
      </p:sp>
    </p:spTree>
    <p:extLst>
      <p:ext uri="{BB962C8B-B14F-4D97-AF65-F5344CB8AC3E}">
        <p14:creationId xmlns:p14="http://schemas.microsoft.com/office/powerpoint/2010/main" val="889450146"/>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Blanco">
    <p:spTree>
      <p:nvGrpSpPr>
        <p:cNvPr id="1" name=""/>
        <p:cNvGrpSpPr/>
        <p:nvPr/>
      </p:nvGrpSpPr>
      <p:grpSpPr>
        <a:xfrm>
          <a:off x="0" y="0"/>
          <a:ext cx="0" cy="0"/>
          <a:chOff x="0" y="0"/>
          <a:chExt cx="0" cy="0"/>
        </a:xfrm>
      </p:grpSpPr>
      <p:sp>
        <p:nvSpPr>
          <p:cNvPr id="2" name="Rechteck 1"/>
          <p:cNvSpPr/>
          <p:nvPr/>
        </p:nvSpPr>
        <p:spPr>
          <a:xfrm>
            <a:off x="0" y="1"/>
            <a:ext cx="9144000" cy="6858000"/>
          </a:xfrm>
          <a:prstGeom prst="rect">
            <a:avLst/>
          </a:prstGeom>
          <a:solidFill>
            <a:schemeClr val="bg1"/>
          </a:solidFill>
          <a:ln w="20955">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040" tIns="45520" rIns="91040" bIns="45520" numCol="1" spcCol="0" rtlCol="0" fromWordArt="0" anchor="ctr" anchorCtr="0" forceAA="0" compatLnSpc="1">
            <a:prstTxWarp prst="textNoShape">
              <a:avLst/>
            </a:prstTxWarp>
            <a:noAutofit/>
          </a:bodyPr>
          <a:lstStyle/>
          <a:p>
            <a:pPr algn="ctr"/>
            <a:endParaRPr lang="de-DE" sz="1792">
              <a:solidFill>
                <a:srgbClr val="FFFFFF"/>
              </a:solidFill>
            </a:endParaRPr>
          </a:p>
        </p:txBody>
      </p:sp>
    </p:spTree>
    <p:extLst>
      <p:ext uri="{BB962C8B-B14F-4D97-AF65-F5344CB8AC3E}">
        <p14:creationId xmlns:p14="http://schemas.microsoft.com/office/powerpoint/2010/main" val="18782859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elfolie mit Bild und Subline intern">
    <p:spTree>
      <p:nvGrpSpPr>
        <p:cNvPr id="1" name=""/>
        <p:cNvGrpSpPr/>
        <p:nvPr/>
      </p:nvGrpSpPr>
      <p:grpSpPr>
        <a:xfrm>
          <a:off x="0" y="0"/>
          <a:ext cx="0" cy="0"/>
          <a:chOff x="0" y="0"/>
          <a:chExt cx="0" cy="0"/>
        </a:xfrm>
      </p:grpSpPr>
      <p:sp>
        <p:nvSpPr>
          <p:cNvPr id="10" name="Untertitel 2"/>
          <p:cNvSpPr>
            <a:spLocks noGrp="1"/>
          </p:cNvSpPr>
          <p:nvPr>
            <p:ph type="subTitle" idx="1" hasCustomPrompt="1"/>
          </p:nvPr>
        </p:nvSpPr>
        <p:spPr>
          <a:xfrm>
            <a:off x="700466" y="2044429"/>
            <a:ext cx="7722513" cy="459643"/>
          </a:xfrm>
          <a:prstGeom prst="rect">
            <a:avLst/>
          </a:prstGeom>
        </p:spPr>
        <p:txBody>
          <a:bodyPr wrap="square" lIns="0" tIns="0" rIns="0" bIns="0">
            <a:spAutoFit/>
          </a:bodyPr>
          <a:lstStyle>
            <a:lvl1pPr marL="0" indent="0" algn="l">
              <a:spcBef>
                <a:spcPts val="0"/>
              </a:spcBef>
              <a:spcAft>
                <a:spcPts val="199"/>
              </a:spcAft>
              <a:buNone/>
              <a:defRPr sz="1493" baseline="0">
                <a:solidFill>
                  <a:srgbClr val="FFFFFF"/>
                </a:solidFill>
                <a:latin typeface="Arial" pitchFamily="34" charset="0"/>
                <a:cs typeface="Arial" pitchFamily="34" charset="0"/>
              </a:defRPr>
            </a:lvl1pPr>
            <a:lvl2pPr marL="455188" indent="0" algn="ctr">
              <a:buNone/>
              <a:defRPr/>
            </a:lvl2pPr>
            <a:lvl3pPr marL="910377" indent="0" algn="ctr">
              <a:buNone/>
              <a:defRPr/>
            </a:lvl3pPr>
            <a:lvl4pPr marL="1365565" indent="0" algn="ctr">
              <a:buNone/>
              <a:defRPr/>
            </a:lvl4pPr>
            <a:lvl5pPr marL="1820753" indent="0" algn="ctr">
              <a:buNone/>
              <a:defRPr/>
            </a:lvl5pPr>
            <a:lvl6pPr marL="2275942" indent="0" algn="ctr">
              <a:buNone/>
              <a:defRPr/>
            </a:lvl6pPr>
            <a:lvl7pPr marL="2731130" indent="0" algn="ctr">
              <a:buNone/>
              <a:defRPr/>
            </a:lvl7pPr>
            <a:lvl8pPr marL="3186318" indent="0" algn="ctr">
              <a:buNone/>
              <a:defRPr/>
            </a:lvl8pPr>
            <a:lvl9pPr marL="3641507" indent="0" algn="ctr">
              <a:buNone/>
              <a:defRPr/>
            </a:lvl9pPr>
          </a:lstStyle>
          <a:p>
            <a:r>
              <a:rPr lang="de-DE" dirty="0" err="1" smtClean="0"/>
              <a:t>Subline</a:t>
            </a:r>
            <a:r>
              <a:rPr lang="de-DE" dirty="0" smtClean="0"/>
              <a:t> nutzbar für zusätzliche Informationen. </a:t>
            </a:r>
            <a:br>
              <a:rPr lang="de-DE" dirty="0" smtClean="0"/>
            </a:br>
            <a:r>
              <a:rPr lang="de-DE" dirty="0" smtClean="0"/>
              <a:t>Wenn möglich nicht mehr als zwei Zeilen schreiben.</a:t>
            </a:r>
            <a:endParaRPr lang="de-DE" dirty="0"/>
          </a:p>
        </p:txBody>
      </p:sp>
      <p:sp>
        <p:nvSpPr>
          <p:cNvPr id="11" name="Titel 4"/>
          <p:cNvSpPr>
            <a:spLocks noGrp="1"/>
          </p:cNvSpPr>
          <p:nvPr>
            <p:ph type="title" hasCustomPrompt="1"/>
          </p:nvPr>
        </p:nvSpPr>
        <p:spPr>
          <a:xfrm>
            <a:off x="684655" y="919969"/>
            <a:ext cx="7738325" cy="1011915"/>
          </a:xfrm>
          <a:prstGeom prst="rect">
            <a:avLst/>
          </a:prstGeom>
        </p:spPr>
        <p:txBody>
          <a:bodyPr wrap="square" lIns="0" tIns="0" rIns="0" bIns="0" anchor="t">
            <a:spAutoFit/>
          </a:bodyPr>
          <a:lstStyle>
            <a:lvl1pPr algn="l">
              <a:lnSpc>
                <a:spcPct val="100000"/>
              </a:lnSpc>
              <a:spcAft>
                <a:spcPts val="0"/>
              </a:spcAft>
              <a:defRPr lang="de-DE" sz="3285" b="1" kern="1200" baseline="0" dirty="0">
                <a:latin typeface="Arial" pitchFamily="34" charset="0"/>
                <a:cs typeface="Arial" pitchFamily="34" charset="0"/>
              </a:defRPr>
            </a:lvl1pPr>
          </a:lstStyle>
          <a:p>
            <a:r>
              <a:rPr lang="de-DE" dirty="0" smtClean="0"/>
              <a:t>Hier steht der Titel ihrer Präsentation.</a:t>
            </a:r>
            <a:br>
              <a:rPr lang="de-DE" dirty="0" smtClean="0"/>
            </a:br>
            <a:r>
              <a:rPr lang="de-DE" dirty="0" smtClean="0"/>
              <a:t>Groß und prägnant.</a:t>
            </a:r>
            <a:endParaRPr lang="de-DE" dirty="0"/>
          </a:p>
        </p:txBody>
      </p:sp>
      <p:sp>
        <p:nvSpPr>
          <p:cNvPr id="7" name="Textplatzhalter 11"/>
          <p:cNvSpPr>
            <a:spLocks noGrp="1"/>
          </p:cNvSpPr>
          <p:nvPr>
            <p:ph type="body" sz="quarter" idx="12" hasCustomPrompt="1"/>
          </p:nvPr>
        </p:nvSpPr>
        <p:spPr>
          <a:xfrm>
            <a:off x="700467" y="465581"/>
            <a:ext cx="6740579" cy="229980"/>
          </a:xfrm>
          <a:prstGeom prst="rect">
            <a:avLst/>
          </a:prstGeom>
        </p:spPr>
        <p:txBody>
          <a:bodyPr vert="horz" lIns="0" tIns="0" rIns="0" bIns="0" rtlCol="0">
            <a:noAutofit/>
          </a:bodyPr>
          <a:lstStyle>
            <a:lvl1pPr marL="342972" indent="-342972">
              <a:buNone/>
              <a:defRPr lang="de-DE" sz="1493" kern="2000" baseline="0" noProof="0" dirty="0">
                <a:solidFill>
                  <a:srgbClr val="FFFFFF"/>
                </a:solidFill>
                <a:latin typeface="Arial" pitchFamily="34" charset="0"/>
                <a:cs typeface="Arial" pitchFamily="34" charset="0"/>
              </a:defRPr>
            </a:lvl1pPr>
          </a:lstStyle>
          <a:p>
            <a:pPr marL="0" lvl="0" indent="0">
              <a:spcBef>
                <a:spcPts val="0"/>
              </a:spcBef>
              <a:spcAft>
                <a:spcPts val="199"/>
              </a:spcAft>
            </a:pPr>
            <a:r>
              <a:rPr kumimoji="0" lang="de-DE" sz="1493" b="0" i="0" u="none" strike="noStrike" kern="0" cap="none" spc="0" normalizeH="0" baseline="0" noProof="0" dirty="0" smtClean="0">
                <a:ln>
                  <a:noFill/>
                </a:ln>
                <a:solidFill>
                  <a:srgbClr val="FFFFFF"/>
                </a:solidFill>
                <a:effectLst/>
                <a:uLnTx/>
                <a:uFillTx/>
                <a:latin typeface="Arial"/>
                <a:ea typeface="+mn-ea"/>
                <a:cs typeface="+mn-cs"/>
              </a:rPr>
              <a:t>Optionaler Text: Thema | Version | Datum</a:t>
            </a:r>
            <a:endParaRPr kumimoji="0" lang="de-DE" sz="3186" b="0" i="0" u="none" strike="noStrike" kern="0" cap="none" spc="0" normalizeH="0" baseline="0" noProof="0" dirty="0">
              <a:ln>
                <a:noFill/>
              </a:ln>
              <a:solidFill>
                <a:srgbClr val="000000"/>
              </a:solidFill>
              <a:effectLst/>
              <a:uLnTx/>
              <a:uFillTx/>
              <a:latin typeface="Arial"/>
              <a:ea typeface="+mn-ea"/>
              <a:cs typeface="+mn-cs"/>
            </a:endParaRPr>
          </a:p>
        </p:txBody>
      </p:sp>
      <p:grpSp>
        <p:nvGrpSpPr>
          <p:cNvPr id="2" name="picVertraulich" hidden="1"/>
          <p:cNvGrpSpPr/>
          <p:nvPr userDrawn="1"/>
        </p:nvGrpSpPr>
        <p:grpSpPr>
          <a:xfrm>
            <a:off x="6938294" y="451561"/>
            <a:ext cx="2215149" cy="531432"/>
            <a:chOff x="6952888" y="459965"/>
            <a:chExt cx="2223994" cy="533769"/>
          </a:xfrm>
        </p:grpSpPr>
        <p:sp>
          <p:nvSpPr>
            <p:cNvPr id="8" name="Rechteck 7" hidden="1"/>
            <p:cNvSpPr/>
            <p:nvPr userDrawn="1"/>
          </p:nvSpPr>
          <p:spPr>
            <a:xfrm>
              <a:off x="6978766" y="459965"/>
              <a:ext cx="2198116" cy="533769"/>
            </a:xfrm>
            <a:prstGeom prst="rect">
              <a:avLst/>
            </a:prstGeom>
            <a:gradFill flip="none" rotWithShape="1">
              <a:gsLst>
                <a:gs pos="0">
                  <a:schemeClr val="bg1">
                    <a:lumMod val="75000"/>
                  </a:schemeClr>
                </a:gs>
                <a:gs pos="50000">
                  <a:schemeClr val="bg1">
                    <a:lumMod val="97000"/>
                  </a:schemeClr>
                </a:gs>
                <a:gs pos="100000">
                  <a:schemeClr val="bg1">
                    <a:lumMod val="75000"/>
                  </a:schemeClr>
                </a:gs>
              </a:gsLst>
              <a:path path="circle">
                <a:fillToRect l="100000" t="100000"/>
              </a:path>
              <a:tileRect r="-100000" b="-100000"/>
            </a:gradFill>
            <a:ln w="20955">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sz="1792"/>
            </a:p>
          </p:txBody>
        </p:sp>
        <p:sp>
          <p:nvSpPr>
            <p:cNvPr id="9" name="Textfeld 8" hidden="1"/>
            <p:cNvSpPr txBox="1"/>
            <p:nvPr userDrawn="1"/>
          </p:nvSpPr>
          <p:spPr>
            <a:xfrm>
              <a:off x="6952888" y="578509"/>
              <a:ext cx="2208118" cy="352854"/>
            </a:xfrm>
            <a:prstGeom prst="rect">
              <a:avLst/>
            </a:prstGeom>
            <a:noFill/>
          </p:spPr>
          <p:txBody>
            <a:bodyPr wrap="square" rtlCol="0">
              <a:spAutoFit/>
            </a:bodyPr>
            <a:lstStyle/>
            <a:p>
              <a:pPr algn="ctr"/>
              <a:r>
                <a:rPr lang="de-DE" sz="1693" b="1" spc="299" baseline="0" dirty="0" smtClean="0">
                  <a:solidFill>
                    <a:srgbClr val="E2001A"/>
                  </a:solidFill>
                </a:rPr>
                <a:t>VERTRAULICH</a:t>
              </a:r>
              <a:endParaRPr lang="de-DE" sz="1693" b="1" spc="299" baseline="0" dirty="0">
                <a:solidFill>
                  <a:srgbClr val="E2001A"/>
                </a:solidFill>
              </a:endParaRPr>
            </a:p>
          </p:txBody>
        </p:sp>
      </p:grpSp>
      <p:grpSp>
        <p:nvGrpSpPr>
          <p:cNvPr id="3" name="picIntern" hidden="1"/>
          <p:cNvGrpSpPr/>
          <p:nvPr userDrawn="1"/>
        </p:nvGrpSpPr>
        <p:grpSpPr>
          <a:xfrm>
            <a:off x="7544275" y="451556"/>
            <a:ext cx="1611552" cy="531432"/>
            <a:chOff x="7574400" y="108502"/>
            <a:chExt cx="1617987" cy="533769"/>
          </a:xfrm>
        </p:grpSpPr>
        <p:sp>
          <p:nvSpPr>
            <p:cNvPr id="13" name="Rechteck 12" hidden="1"/>
            <p:cNvSpPr/>
            <p:nvPr userDrawn="1"/>
          </p:nvSpPr>
          <p:spPr>
            <a:xfrm>
              <a:off x="7574400" y="108502"/>
              <a:ext cx="1607986" cy="533769"/>
            </a:xfrm>
            <a:prstGeom prst="rect">
              <a:avLst/>
            </a:prstGeom>
            <a:gradFill flip="none" rotWithShape="1">
              <a:gsLst>
                <a:gs pos="0">
                  <a:schemeClr val="bg1">
                    <a:lumMod val="75000"/>
                  </a:schemeClr>
                </a:gs>
                <a:gs pos="50000">
                  <a:schemeClr val="bg1">
                    <a:lumMod val="97000"/>
                  </a:schemeClr>
                </a:gs>
                <a:gs pos="100000">
                  <a:schemeClr val="bg1">
                    <a:lumMod val="75000"/>
                  </a:schemeClr>
                </a:gs>
              </a:gsLst>
              <a:path path="circle">
                <a:fillToRect l="100000" t="100000"/>
              </a:path>
              <a:tileRect r="-100000" b="-100000"/>
            </a:gradFill>
            <a:ln w="20955">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sz="1792"/>
            </a:p>
          </p:txBody>
        </p:sp>
        <p:sp>
          <p:nvSpPr>
            <p:cNvPr id="14" name="Textfeld 13" hidden="1"/>
            <p:cNvSpPr txBox="1"/>
            <p:nvPr userDrawn="1"/>
          </p:nvSpPr>
          <p:spPr>
            <a:xfrm>
              <a:off x="7574400" y="218420"/>
              <a:ext cx="1617987" cy="352854"/>
            </a:xfrm>
            <a:prstGeom prst="rect">
              <a:avLst/>
            </a:prstGeom>
            <a:noFill/>
          </p:spPr>
          <p:txBody>
            <a:bodyPr wrap="square" rtlCol="0">
              <a:spAutoFit/>
            </a:bodyPr>
            <a:lstStyle/>
            <a:p>
              <a:pPr algn="ctr"/>
              <a:r>
                <a:rPr lang="de-DE" sz="1693" b="1" spc="498" baseline="0" dirty="0" smtClean="0">
                  <a:solidFill>
                    <a:srgbClr val="E2001A"/>
                  </a:solidFill>
                </a:rPr>
                <a:t>INTERN</a:t>
              </a:r>
              <a:endParaRPr lang="de-DE" sz="1693" b="1" spc="498" baseline="0" dirty="0">
                <a:solidFill>
                  <a:srgbClr val="E2001A"/>
                </a:solidFill>
              </a:endParaRPr>
            </a:p>
          </p:txBody>
        </p:sp>
      </p:grpSp>
    </p:spTree>
    <p:extLst>
      <p:ext uri="{BB962C8B-B14F-4D97-AF65-F5344CB8AC3E}">
        <p14:creationId xmlns:p14="http://schemas.microsoft.com/office/powerpoint/2010/main" val="171975593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F74BD7A5-DBDE-4170-B0E1-2ADE5879BE1B}" type="slidenum">
              <a:rPr lang="de-DE" smtClean="0"/>
              <a:t>‹Nr.›</a:t>
            </a:fld>
            <a:endParaRPr lang="de-DE" dirty="0"/>
          </a:p>
        </p:txBody>
      </p:sp>
    </p:spTree>
    <p:extLst>
      <p:ext uri="{BB962C8B-B14F-4D97-AF65-F5344CB8AC3E}">
        <p14:creationId xmlns:p14="http://schemas.microsoft.com/office/powerpoint/2010/main" val="2441795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F74BD7A5-DBDE-4170-B0E1-2ADE5879BE1B}" type="slidenum">
              <a:rPr lang="de-DE" smtClean="0"/>
              <a:t>‹Nr.›</a:t>
            </a:fld>
            <a:endParaRPr lang="de-DE" dirty="0"/>
          </a:p>
        </p:txBody>
      </p:sp>
    </p:spTree>
    <p:extLst>
      <p:ext uri="{BB962C8B-B14F-4D97-AF65-F5344CB8AC3E}">
        <p14:creationId xmlns:p14="http://schemas.microsoft.com/office/powerpoint/2010/main" val="3799982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endParaRPr lang="de-DE" dirty="0"/>
          </a:p>
        </p:txBody>
      </p:sp>
      <p:sp>
        <p:nvSpPr>
          <p:cNvPr id="8" name="Fußzeilenplatzhalter 7"/>
          <p:cNvSpPr>
            <a:spLocks noGrp="1"/>
          </p:cNvSpPr>
          <p:nvPr>
            <p:ph type="ftr" sz="quarter" idx="11"/>
          </p:nvPr>
        </p:nvSpPr>
        <p:spPr/>
        <p:txBody>
          <a:bodyPr/>
          <a:lstStyle/>
          <a:p>
            <a:endParaRPr lang="de-DE" dirty="0"/>
          </a:p>
        </p:txBody>
      </p:sp>
      <p:sp>
        <p:nvSpPr>
          <p:cNvPr id="9" name="Foliennummernplatzhalter 8"/>
          <p:cNvSpPr>
            <a:spLocks noGrp="1"/>
          </p:cNvSpPr>
          <p:nvPr>
            <p:ph type="sldNum" sz="quarter" idx="12"/>
          </p:nvPr>
        </p:nvSpPr>
        <p:spPr/>
        <p:txBody>
          <a:bodyPr/>
          <a:lstStyle/>
          <a:p>
            <a:fld id="{F74BD7A5-DBDE-4170-B0E1-2ADE5879BE1B}" type="slidenum">
              <a:rPr lang="de-DE" smtClean="0"/>
              <a:t>‹Nr.›</a:t>
            </a:fld>
            <a:endParaRPr lang="de-DE" dirty="0"/>
          </a:p>
        </p:txBody>
      </p:sp>
    </p:spTree>
    <p:extLst>
      <p:ext uri="{BB962C8B-B14F-4D97-AF65-F5344CB8AC3E}">
        <p14:creationId xmlns:p14="http://schemas.microsoft.com/office/powerpoint/2010/main" val="908920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F74BD7A5-DBDE-4170-B0E1-2ADE5879BE1B}" type="slidenum">
              <a:rPr lang="de-DE" smtClean="0"/>
              <a:t>‹Nr.›</a:t>
            </a:fld>
            <a:endParaRPr lang="de-DE" dirty="0"/>
          </a:p>
        </p:txBody>
      </p:sp>
    </p:spTree>
    <p:extLst>
      <p:ext uri="{BB962C8B-B14F-4D97-AF65-F5344CB8AC3E}">
        <p14:creationId xmlns:p14="http://schemas.microsoft.com/office/powerpoint/2010/main" val="3114979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endParaRPr lang="de-DE" dirty="0"/>
          </a:p>
        </p:txBody>
      </p:sp>
      <p:sp>
        <p:nvSpPr>
          <p:cNvPr id="3" name="Fußzeilenplatzhalter 2"/>
          <p:cNvSpPr>
            <a:spLocks noGrp="1"/>
          </p:cNvSpPr>
          <p:nvPr>
            <p:ph type="ftr" sz="quarter" idx="11"/>
          </p:nvPr>
        </p:nvSpPr>
        <p:spPr/>
        <p:txBody>
          <a:bodyPr/>
          <a:lstStyle/>
          <a:p>
            <a:endParaRPr lang="de-DE" dirty="0"/>
          </a:p>
        </p:txBody>
      </p:sp>
      <p:sp>
        <p:nvSpPr>
          <p:cNvPr id="4" name="Foliennummernplatzhalter 3"/>
          <p:cNvSpPr>
            <a:spLocks noGrp="1"/>
          </p:cNvSpPr>
          <p:nvPr>
            <p:ph type="sldNum" sz="quarter" idx="12"/>
          </p:nvPr>
        </p:nvSpPr>
        <p:spPr/>
        <p:txBody>
          <a:bodyPr/>
          <a:lstStyle/>
          <a:p>
            <a:fld id="{F74BD7A5-DBDE-4170-B0E1-2ADE5879BE1B}" type="slidenum">
              <a:rPr lang="de-DE" smtClean="0"/>
              <a:t>‹Nr.›</a:t>
            </a:fld>
            <a:endParaRPr lang="de-DE" dirty="0"/>
          </a:p>
        </p:txBody>
      </p:sp>
    </p:spTree>
    <p:extLst>
      <p:ext uri="{BB962C8B-B14F-4D97-AF65-F5344CB8AC3E}">
        <p14:creationId xmlns:p14="http://schemas.microsoft.com/office/powerpoint/2010/main" val="3893651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F74BD7A5-DBDE-4170-B0E1-2ADE5879BE1B}" type="slidenum">
              <a:rPr lang="de-DE" smtClean="0"/>
              <a:t>‹Nr.›</a:t>
            </a:fld>
            <a:endParaRPr lang="de-DE" dirty="0"/>
          </a:p>
        </p:txBody>
      </p:sp>
    </p:spTree>
    <p:extLst>
      <p:ext uri="{BB962C8B-B14F-4D97-AF65-F5344CB8AC3E}">
        <p14:creationId xmlns:p14="http://schemas.microsoft.com/office/powerpoint/2010/main" val="2904347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F74BD7A5-DBDE-4170-B0E1-2ADE5879BE1B}" type="slidenum">
              <a:rPr lang="de-DE" smtClean="0"/>
              <a:t>‹Nr.›</a:t>
            </a:fld>
            <a:endParaRPr lang="de-DE" dirty="0"/>
          </a:p>
        </p:txBody>
      </p:sp>
    </p:spTree>
    <p:extLst>
      <p:ext uri="{BB962C8B-B14F-4D97-AF65-F5344CB8AC3E}">
        <p14:creationId xmlns:p14="http://schemas.microsoft.com/office/powerpoint/2010/main" val="1652092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6.xml"/><Relationship Id="rId2" Type="http://schemas.openxmlformats.org/officeDocument/2006/relationships/slideLayout" Target="../slideLayouts/slideLayout25.xml"/><Relationship Id="rId1" Type="http://schemas.openxmlformats.org/officeDocument/2006/relationships/slideLayout" Target="../slideLayouts/slideLayout24.xml"/><Relationship Id="rId5" Type="http://schemas.openxmlformats.org/officeDocument/2006/relationships/image" Target="../media/image1.emf"/><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4.xml"/><Relationship Id="rId1" Type="http://schemas.openxmlformats.org/officeDocument/2006/relationships/slideLayout" Target="../slideLayouts/slideLayout27.xml"/><Relationship Id="rId5" Type="http://schemas.openxmlformats.org/officeDocument/2006/relationships/image" Target="../media/image4.wmf"/><Relationship Id="rId4" Type="http://schemas.openxmlformats.org/officeDocument/2006/relationships/image" Target="../media/image3.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de-DE" dirty="0"/>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de-DE" dirty="0"/>
              <a:t>- 1 -</a:t>
            </a:r>
          </a:p>
        </p:txBody>
      </p:sp>
    </p:spTree>
    <p:extLst>
      <p:ext uri="{BB962C8B-B14F-4D97-AF65-F5344CB8AC3E}">
        <p14:creationId xmlns:p14="http://schemas.microsoft.com/office/powerpoint/2010/main" val="26159216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F96A04-1D37-455F-8507-D7FE003E9D08}" type="datetimeFigureOut">
              <a:rPr lang="de-DE" smtClean="0"/>
              <a:t>11.09.2019</a:t>
            </a:fld>
            <a:endParaRPr lang="de-DE"/>
          </a:p>
        </p:txBody>
      </p:sp>
      <p:sp>
        <p:nvSpPr>
          <p:cNvPr id="5" name="Fußzeilenplatzhalt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4B536C-F13D-4056-87D6-8FB976E021E1}" type="slidenum">
              <a:rPr lang="de-DE" smtClean="0"/>
              <a:t>‹Nr.›</a:t>
            </a:fld>
            <a:endParaRPr lang="de-DE"/>
          </a:p>
        </p:txBody>
      </p:sp>
    </p:spTree>
    <p:extLst>
      <p:ext uri="{BB962C8B-B14F-4D97-AF65-F5344CB8AC3E}">
        <p14:creationId xmlns:p14="http://schemas.microsoft.com/office/powerpoint/2010/main" val="2651979353"/>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tzhalter"/>
          <p:cNvSpPr>
            <a:spLocks noGrp="1"/>
          </p:cNvSpPr>
          <p:nvPr>
            <p:ph type="title"/>
          </p:nvPr>
        </p:nvSpPr>
        <p:spPr>
          <a:xfrm>
            <a:off x="457200" y="274638"/>
            <a:ext cx="8229600" cy="1143000"/>
          </a:xfrm>
          <a:prstGeom prst="rect">
            <a:avLst/>
          </a:prstGeom>
        </p:spPr>
        <p:txBody>
          <a:bodyPr vert="horz" lIns="0" tIns="0" rIns="0" bIns="0" rtlCol="0" anchor="t" anchorCtr="0">
            <a:normAutofit/>
          </a:bodyPr>
          <a:lstStyle/>
          <a:p>
            <a:r>
              <a:rPr lang="de-DE" dirty="0"/>
              <a:t>Mastertitelformat bearbeiten</a:t>
            </a:r>
          </a:p>
        </p:txBody>
      </p:sp>
      <p:sp>
        <p:nvSpPr>
          <p:cNvPr id="3" name="Text Platzhalter"/>
          <p:cNvSpPr>
            <a:spLocks noGrp="1"/>
          </p:cNvSpPr>
          <p:nvPr>
            <p:ph type="body" idx="1"/>
          </p:nvPr>
        </p:nvSpPr>
        <p:spPr>
          <a:xfrm>
            <a:off x="457200" y="1627417"/>
            <a:ext cx="8229600" cy="4654325"/>
          </a:xfrm>
          <a:prstGeom prst="rect">
            <a:avLst/>
          </a:prstGeom>
        </p:spPr>
        <p:txBody>
          <a:bodyPr vert="horz" lIns="0" tIns="0" rIns="0" bIns="0" rtlCol="0">
            <a:normAutofit/>
          </a:bodyPr>
          <a:lstStyle/>
          <a:p>
            <a:pPr lvl="0"/>
            <a:r>
              <a:rPr lang="de-DE" dirty="0"/>
              <a:t>Mastertextformat bearbeiten</a:t>
            </a:r>
          </a:p>
          <a:p>
            <a:pPr lvl="0"/>
            <a:r>
              <a:rPr lang="de-DE" dirty="0"/>
              <a:t>Erste Ebene</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13" name="Schwarze Linie"/>
          <p:cNvSpPr>
            <a:spLocks noChangeShapeType="1"/>
          </p:cNvSpPr>
          <p:nvPr/>
        </p:nvSpPr>
        <p:spPr bwMode="auto">
          <a:xfrm>
            <a:off x="107522" y="6580304"/>
            <a:ext cx="9036478" cy="0"/>
          </a:xfrm>
          <a:prstGeom prst="line">
            <a:avLst/>
          </a:prstGeom>
          <a:noFill/>
          <a:ln w="6350">
            <a:solidFill>
              <a:srgbClr val="58595B"/>
            </a:solidFill>
            <a:round/>
            <a:headEnd/>
            <a:tailEnd/>
          </a:ln>
          <a:effectLst/>
        </p:spPr>
        <p:txBody>
          <a:bodyPr wrap="square" lIns="0" tIns="0" rIns="0" bIns="0">
            <a:spAutoFit/>
          </a:bodyPr>
          <a:lstStyle/>
          <a:p>
            <a:pPr defTabSz="909922"/>
            <a:endParaRPr lang="de-DE" sz="1990">
              <a:solidFill>
                <a:prstClr val="black"/>
              </a:solidFill>
            </a:endParaRPr>
          </a:p>
        </p:txBody>
      </p:sp>
      <p:sp>
        <p:nvSpPr>
          <p:cNvPr id="8" name="Fußzeile"/>
          <p:cNvSpPr>
            <a:spLocks noGrp="1" noChangeArrowheads="1"/>
          </p:cNvSpPr>
          <p:nvPr>
            <p:ph type="ftr" sz="quarter" idx="3"/>
          </p:nvPr>
        </p:nvSpPr>
        <p:spPr bwMode="auto">
          <a:xfrm>
            <a:off x="2725118" y="6590025"/>
            <a:ext cx="5629521" cy="251012"/>
          </a:xfrm>
          <a:prstGeom prst="rect">
            <a:avLst/>
          </a:prstGeom>
          <a:noFill/>
          <a:ln w="9525">
            <a:noFill/>
            <a:miter lim="800000"/>
            <a:headEnd/>
            <a:tailEnd/>
          </a:ln>
          <a:effectLst/>
        </p:spPr>
        <p:txBody>
          <a:bodyPr vert="horz" wrap="square" lIns="91434" tIns="45720" rIns="91434" bIns="45720" numCol="1" anchor="t" anchorCtr="0" compatLnSpc="1">
            <a:prstTxWarp prst="textNoShape">
              <a:avLst/>
            </a:prstTxWarp>
          </a:bodyPr>
          <a:lstStyle>
            <a:lvl1pPr defTabSz="913538" eaLnBrk="0" hangingPunct="0">
              <a:lnSpc>
                <a:spcPct val="100000"/>
              </a:lnSpc>
              <a:spcBef>
                <a:spcPct val="0"/>
              </a:spcBef>
              <a:spcAft>
                <a:spcPts val="199"/>
              </a:spcAft>
              <a:defRPr sz="996"/>
            </a:lvl1pPr>
          </a:lstStyle>
          <a:p>
            <a:r>
              <a:rPr lang="de-DE">
                <a:solidFill>
                  <a:srgbClr val="000000"/>
                </a:solidFill>
              </a:rPr>
              <a:t>Regionaldirektion Sachsen / Fachdialog am 17. und 18.09.2018 im JC Dresden</a:t>
            </a:r>
            <a:endParaRPr lang="de-DE" dirty="0">
              <a:solidFill>
                <a:srgbClr val="000000"/>
              </a:solidFill>
            </a:endParaRPr>
          </a:p>
        </p:txBody>
      </p:sp>
      <p:sp>
        <p:nvSpPr>
          <p:cNvPr id="16" name="SeiteNr"/>
          <p:cNvSpPr>
            <a:spLocks noChangeArrowheads="1"/>
          </p:cNvSpPr>
          <p:nvPr/>
        </p:nvSpPr>
        <p:spPr bwMode="auto">
          <a:xfrm>
            <a:off x="8171571" y="6586990"/>
            <a:ext cx="915506" cy="234157"/>
          </a:xfrm>
          <a:prstGeom prst="rect">
            <a:avLst/>
          </a:prstGeom>
          <a:noFill/>
          <a:ln w="9525">
            <a:noFill/>
            <a:miter lim="800000"/>
            <a:headEnd/>
            <a:tailEnd/>
          </a:ln>
          <a:effectLst/>
        </p:spPr>
        <p:txBody>
          <a:bodyPr lIns="89148" tIns="44575" rIns="89148" bIns="44575"/>
          <a:lstStyle/>
          <a:p>
            <a:pPr algn="r" defTabSz="890964" eaLnBrk="0" hangingPunct="0">
              <a:spcBef>
                <a:spcPct val="0"/>
              </a:spcBef>
              <a:spcAft>
                <a:spcPts val="199"/>
              </a:spcAft>
            </a:pPr>
            <a:r>
              <a:rPr lang="de-DE" sz="995" dirty="0">
                <a:solidFill>
                  <a:srgbClr val="000000"/>
                </a:solidFill>
              </a:rPr>
              <a:t>Seite </a:t>
            </a:r>
            <a:fld id="{74FECFAA-7E63-4B4B-BCB7-18CE54C41901}" type="slidenum">
              <a:rPr lang="de-DE" sz="995">
                <a:solidFill>
                  <a:srgbClr val="000000"/>
                </a:solidFill>
              </a:rPr>
              <a:pPr algn="r" defTabSz="890964" eaLnBrk="0" hangingPunct="0">
                <a:spcBef>
                  <a:spcPct val="0"/>
                </a:spcBef>
                <a:spcAft>
                  <a:spcPts val="199"/>
                </a:spcAft>
              </a:pPr>
              <a:t>‹Nr.›</a:t>
            </a:fld>
            <a:endParaRPr lang="de-DE" sz="995" dirty="0">
              <a:solidFill>
                <a:srgbClr val="000000"/>
              </a:solidFill>
            </a:endParaRPr>
          </a:p>
        </p:txBody>
      </p:sp>
      <p:pic>
        <p:nvPicPr>
          <p:cNvPr id="27" name="Haken"/>
          <p:cNvPicPr>
            <a:picLocks noChangeAspect="1"/>
          </p:cNvPicPr>
          <p:nvPr/>
        </p:nvPicPr>
        <p:blipFill>
          <a:blip r:embed="rId5"/>
          <a:stretch>
            <a:fillRect/>
          </a:stretch>
        </p:blipFill>
        <p:spPr>
          <a:xfrm>
            <a:off x="103415" y="102093"/>
            <a:ext cx="9040585" cy="1049787"/>
          </a:xfrm>
          <a:prstGeom prst="rect">
            <a:avLst/>
          </a:prstGeom>
        </p:spPr>
      </p:pic>
      <p:grpSp>
        <p:nvGrpSpPr>
          <p:cNvPr id="4" name="Group 4"/>
          <p:cNvGrpSpPr>
            <a:grpSpLocks noChangeAspect="1"/>
          </p:cNvGrpSpPr>
          <p:nvPr userDrawn="1"/>
        </p:nvGrpSpPr>
        <p:grpSpPr bwMode="auto">
          <a:xfrm>
            <a:off x="433245" y="6616176"/>
            <a:ext cx="1536913" cy="205471"/>
            <a:chOff x="274" y="4186"/>
            <a:chExt cx="972" cy="130"/>
          </a:xfrm>
        </p:grpSpPr>
        <p:sp>
          <p:nvSpPr>
            <p:cNvPr id="5" name="AutoShape 3"/>
            <p:cNvSpPr>
              <a:spLocks noChangeAspect="1" noChangeArrowheads="1" noTextEdit="1"/>
            </p:cNvSpPr>
            <p:nvPr userDrawn="1"/>
          </p:nvSpPr>
          <p:spPr bwMode="auto">
            <a:xfrm>
              <a:off x="274" y="4186"/>
              <a:ext cx="972"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sz="1792">
                <a:solidFill>
                  <a:srgbClr val="000000"/>
                </a:solidFill>
              </a:endParaRPr>
            </a:p>
          </p:txBody>
        </p:sp>
        <p:sp>
          <p:nvSpPr>
            <p:cNvPr id="6" name="Freeform 5"/>
            <p:cNvSpPr>
              <a:spLocks noEditPoints="1"/>
            </p:cNvSpPr>
            <p:nvPr userDrawn="1"/>
          </p:nvSpPr>
          <p:spPr bwMode="auto">
            <a:xfrm>
              <a:off x="457" y="4223"/>
              <a:ext cx="35" cy="48"/>
            </a:xfrm>
            <a:custGeom>
              <a:avLst/>
              <a:gdLst>
                <a:gd name="T0" fmla="*/ 0 w 35"/>
                <a:gd name="T1" fmla="*/ 48 h 48"/>
                <a:gd name="T2" fmla="*/ 11 w 35"/>
                <a:gd name="T3" fmla="*/ 48 h 48"/>
                <a:gd name="T4" fmla="*/ 11 w 35"/>
                <a:gd name="T5" fmla="*/ 48 h 48"/>
                <a:gd name="T6" fmla="*/ 20 w 35"/>
                <a:gd name="T7" fmla="*/ 48 h 48"/>
                <a:gd name="T8" fmla="*/ 25 w 35"/>
                <a:gd name="T9" fmla="*/ 47 h 48"/>
                <a:gd name="T10" fmla="*/ 25 w 35"/>
                <a:gd name="T11" fmla="*/ 47 h 48"/>
                <a:gd name="T12" fmla="*/ 30 w 35"/>
                <a:gd name="T13" fmla="*/ 45 h 48"/>
                <a:gd name="T14" fmla="*/ 32 w 35"/>
                <a:gd name="T15" fmla="*/ 43 h 48"/>
                <a:gd name="T16" fmla="*/ 34 w 35"/>
                <a:gd name="T17" fmla="*/ 39 h 48"/>
                <a:gd name="T18" fmla="*/ 35 w 35"/>
                <a:gd name="T19" fmla="*/ 34 h 48"/>
                <a:gd name="T20" fmla="*/ 35 w 35"/>
                <a:gd name="T21" fmla="*/ 34 h 48"/>
                <a:gd name="T22" fmla="*/ 34 w 35"/>
                <a:gd name="T23" fmla="*/ 30 h 48"/>
                <a:gd name="T24" fmla="*/ 32 w 35"/>
                <a:gd name="T25" fmla="*/ 27 h 48"/>
                <a:gd name="T26" fmla="*/ 29 w 35"/>
                <a:gd name="T27" fmla="*/ 24 h 48"/>
                <a:gd name="T28" fmla="*/ 24 w 35"/>
                <a:gd name="T29" fmla="*/ 23 h 48"/>
                <a:gd name="T30" fmla="*/ 24 w 35"/>
                <a:gd name="T31" fmla="*/ 23 h 48"/>
                <a:gd name="T32" fmla="*/ 28 w 35"/>
                <a:gd name="T33" fmla="*/ 21 h 48"/>
                <a:gd name="T34" fmla="*/ 30 w 35"/>
                <a:gd name="T35" fmla="*/ 18 h 48"/>
                <a:gd name="T36" fmla="*/ 32 w 35"/>
                <a:gd name="T37" fmla="*/ 15 h 48"/>
                <a:gd name="T38" fmla="*/ 32 w 35"/>
                <a:gd name="T39" fmla="*/ 12 h 48"/>
                <a:gd name="T40" fmla="*/ 32 w 35"/>
                <a:gd name="T41" fmla="*/ 12 h 48"/>
                <a:gd name="T42" fmla="*/ 32 w 35"/>
                <a:gd name="T43" fmla="*/ 9 h 48"/>
                <a:gd name="T44" fmla="*/ 30 w 35"/>
                <a:gd name="T45" fmla="*/ 6 h 48"/>
                <a:gd name="T46" fmla="*/ 28 w 35"/>
                <a:gd name="T47" fmla="*/ 2 h 48"/>
                <a:gd name="T48" fmla="*/ 24 w 35"/>
                <a:gd name="T49" fmla="*/ 1 h 48"/>
                <a:gd name="T50" fmla="*/ 24 w 35"/>
                <a:gd name="T51" fmla="*/ 1 h 48"/>
                <a:gd name="T52" fmla="*/ 20 w 35"/>
                <a:gd name="T53" fmla="*/ 0 h 48"/>
                <a:gd name="T54" fmla="*/ 12 w 35"/>
                <a:gd name="T55" fmla="*/ 0 h 48"/>
                <a:gd name="T56" fmla="*/ 0 w 35"/>
                <a:gd name="T57" fmla="*/ 0 h 48"/>
                <a:gd name="T58" fmla="*/ 0 w 35"/>
                <a:gd name="T59" fmla="*/ 48 h 48"/>
                <a:gd name="T60" fmla="*/ 0 w 35"/>
                <a:gd name="T61" fmla="*/ 48 h 48"/>
                <a:gd name="T62" fmla="*/ 9 w 35"/>
                <a:gd name="T63" fmla="*/ 8 h 48"/>
                <a:gd name="T64" fmla="*/ 12 w 35"/>
                <a:gd name="T65" fmla="*/ 8 h 48"/>
                <a:gd name="T66" fmla="*/ 12 w 35"/>
                <a:gd name="T67" fmla="*/ 8 h 48"/>
                <a:gd name="T68" fmla="*/ 18 w 35"/>
                <a:gd name="T69" fmla="*/ 8 h 48"/>
                <a:gd name="T70" fmla="*/ 21 w 35"/>
                <a:gd name="T71" fmla="*/ 9 h 48"/>
                <a:gd name="T72" fmla="*/ 22 w 35"/>
                <a:gd name="T73" fmla="*/ 11 h 48"/>
                <a:gd name="T74" fmla="*/ 23 w 35"/>
                <a:gd name="T75" fmla="*/ 13 h 48"/>
                <a:gd name="T76" fmla="*/ 23 w 35"/>
                <a:gd name="T77" fmla="*/ 13 h 48"/>
                <a:gd name="T78" fmla="*/ 22 w 35"/>
                <a:gd name="T79" fmla="*/ 16 h 48"/>
                <a:gd name="T80" fmla="*/ 21 w 35"/>
                <a:gd name="T81" fmla="*/ 18 h 48"/>
                <a:gd name="T82" fmla="*/ 18 w 35"/>
                <a:gd name="T83" fmla="*/ 19 h 48"/>
                <a:gd name="T84" fmla="*/ 14 w 35"/>
                <a:gd name="T85" fmla="*/ 19 h 48"/>
                <a:gd name="T86" fmla="*/ 9 w 35"/>
                <a:gd name="T87" fmla="*/ 19 h 48"/>
                <a:gd name="T88" fmla="*/ 9 w 35"/>
                <a:gd name="T89" fmla="*/ 8 h 48"/>
                <a:gd name="T90" fmla="*/ 9 w 35"/>
                <a:gd name="T91" fmla="*/ 8 h 48"/>
                <a:gd name="T92" fmla="*/ 9 w 35"/>
                <a:gd name="T93" fmla="*/ 27 h 48"/>
                <a:gd name="T94" fmla="*/ 14 w 35"/>
                <a:gd name="T95" fmla="*/ 27 h 48"/>
                <a:gd name="T96" fmla="*/ 14 w 35"/>
                <a:gd name="T97" fmla="*/ 27 h 48"/>
                <a:gd name="T98" fmla="*/ 19 w 35"/>
                <a:gd name="T99" fmla="*/ 27 h 48"/>
                <a:gd name="T100" fmla="*/ 22 w 35"/>
                <a:gd name="T101" fmla="*/ 28 h 48"/>
                <a:gd name="T102" fmla="*/ 24 w 35"/>
                <a:gd name="T103" fmla="*/ 30 h 48"/>
                <a:gd name="T104" fmla="*/ 25 w 35"/>
                <a:gd name="T105" fmla="*/ 34 h 48"/>
                <a:gd name="T106" fmla="*/ 25 w 35"/>
                <a:gd name="T107" fmla="*/ 34 h 48"/>
                <a:gd name="T108" fmla="*/ 24 w 35"/>
                <a:gd name="T109" fmla="*/ 38 h 48"/>
                <a:gd name="T110" fmla="*/ 22 w 35"/>
                <a:gd name="T111" fmla="*/ 40 h 48"/>
                <a:gd name="T112" fmla="*/ 19 w 35"/>
                <a:gd name="T113" fmla="*/ 41 h 48"/>
                <a:gd name="T114" fmla="*/ 14 w 35"/>
                <a:gd name="T115" fmla="*/ 41 h 48"/>
                <a:gd name="T116" fmla="*/ 9 w 35"/>
                <a:gd name="T117" fmla="*/ 41 h 48"/>
                <a:gd name="T118" fmla="*/ 9 w 35"/>
                <a:gd name="T119" fmla="*/ 27 h 48"/>
                <a:gd name="T120" fmla="*/ 9 w 35"/>
                <a:gd name="T121" fmla="*/ 2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5" h="48">
                  <a:moveTo>
                    <a:pt x="0" y="48"/>
                  </a:moveTo>
                  <a:lnTo>
                    <a:pt x="11" y="48"/>
                  </a:lnTo>
                  <a:lnTo>
                    <a:pt x="11" y="48"/>
                  </a:lnTo>
                  <a:lnTo>
                    <a:pt x="20" y="48"/>
                  </a:lnTo>
                  <a:lnTo>
                    <a:pt x="25" y="47"/>
                  </a:lnTo>
                  <a:lnTo>
                    <a:pt x="25" y="47"/>
                  </a:lnTo>
                  <a:lnTo>
                    <a:pt x="30" y="45"/>
                  </a:lnTo>
                  <a:lnTo>
                    <a:pt x="32" y="43"/>
                  </a:lnTo>
                  <a:lnTo>
                    <a:pt x="34" y="39"/>
                  </a:lnTo>
                  <a:lnTo>
                    <a:pt x="35" y="34"/>
                  </a:lnTo>
                  <a:lnTo>
                    <a:pt x="35" y="34"/>
                  </a:lnTo>
                  <a:lnTo>
                    <a:pt x="34" y="30"/>
                  </a:lnTo>
                  <a:lnTo>
                    <a:pt x="32" y="27"/>
                  </a:lnTo>
                  <a:lnTo>
                    <a:pt x="29" y="24"/>
                  </a:lnTo>
                  <a:lnTo>
                    <a:pt x="24" y="23"/>
                  </a:lnTo>
                  <a:lnTo>
                    <a:pt x="24" y="23"/>
                  </a:lnTo>
                  <a:lnTo>
                    <a:pt x="28" y="21"/>
                  </a:lnTo>
                  <a:lnTo>
                    <a:pt x="30" y="18"/>
                  </a:lnTo>
                  <a:lnTo>
                    <a:pt x="32" y="15"/>
                  </a:lnTo>
                  <a:lnTo>
                    <a:pt x="32" y="12"/>
                  </a:lnTo>
                  <a:lnTo>
                    <a:pt x="32" y="12"/>
                  </a:lnTo>
                  <a:lnTo>
                    <a:pt x="32" y="9"/>
                  </a:lnTo>
                  <a:lnTo>
                    <a:pt x="30" y="6"/>
                  </a:lnTo>
                  <a:lnTo>
                    <a:pt x="28" y="2"/>
                  </a:lnTo>
                  <a:lnTo>
                    <a:pt x="24" y="1"/>
                  </a:lnTo>
                  <a:lnTo>
                    <a:pt x="24" y="1"/>
                  </a:lnTo>
                  <a:lnTo>
                    <a:pt x="20" y="0"/>
                  </a:lnTo>
                  <a:lnTo>
                    <a:pt x="12" y="0"/>
                  </a:lnTo>
                  <a:lnTo>
                    <a:pt x="0" y="0"/>
                  </a:lnTo>
                  <a:lnTo>
                    <a:pt x="0" y="48"/>
                  </a:lnTo>
                  <a:lnTo>
                    <a:pt x="0" y="48"/>
                  </a:lnTo>
                  <a:close/>
                  <a:moveTo>
                    <a:pt x="9" y="8"/>
                  </a:moveTo>
                  <a:lnTo>
                    <a:pt x="12" y="8"/>
                  </a:lnTo>
                  <a:lnTo>
                    <a:pt x="12" y="8"/>
                  </a:lnTo>
                  <a:lnTo>
                    <a:pt x="18" y="8"/>
                  </a:lnTo>
                  <a:lnTo>
                    <a:pt x="21" y="9"/>
                  </a:lnTo>
                  <a:lnTo>
                    <a:pt x="22" y="11"/>
                  </a:lnTo>
                  <a:lnTo>
                    <a:pt x="23" y="13"/>
                  </a:lnTo>
                  <a:lnTo>
                    <a:pt x="23" y="13"/>
                  </a:lnTo>
                  <a:lnTo>
                    <a:pt x="22" y="16"/>
                  </a:lnTo>
                  <a:lnTo>
                    <a:pt x="21" y="18"/>
                  </a:lnTo>
                  <a:lnTo>
                    <a:pt x="18" y="19"/>
                  </a:lnTo>
                  <a:lnTo>
                    <a:pt x="14" y="19"/>
                  </a:lnTo>
                  <a:lnTo>
                    <a:pt x="9" y="19"/>
                  </a:lnTo>
                  <a:lnTo>
                    <a:pt x="9" y="8"/>
                  </a:lnTo>
                  <a:lnTo>
                    <a:pt x="9" y="8"/>
                  </a:lnTo>
                  <a:close/>
                  <a:moveTo>
                    <a:pt x="9" y="27"/>
                  </a:moveTo>
                  <a:lnTo>
                    <a:pt x="14" y="27"/>
                  </a:lnTo>
                  <a:lnTo>
                    <a:pt x="14" y="27"/>
                  </a:lnTo>
                  <a:lnTo>
                    <a:pt x="19" y="27"/>
                  </a:lnTo>
                  <a:lnTo>
                    <a:pt x="22" y="28"/>
                  </a:lnTo>
                  <a:lnTo>
                    <a:pt x="24" y="30"/>
                  </a:lnTo>
                  <a:lnTo>
                    <a:pt x="25" y="34"/>
                  </a:lnTo>
                  <a:lnTo>
                    <a:pt x="25" y="34"/>
                  </a:lnTo>
                  <a:lnTo>
                    <a:pt x="24" y="38"/>
                  </a:lnTo>
                  <a:lnTo>
                    <a:pt x="22" y="40"/>
                  </a:lnTo>
                  <a:lnTo>
                    <a:pt x="19" y="41"/>
                  </a:lnTo>
                  <a:lnTo>
                    <a:pt x="14" y="41"/>
                  </a:lnTo>
                  <a:lnTo>
                    <a:pt x="9" y="41"/>
                  </a:lnTo>
                  <a:lnTo>
                    <a:pt x="9" y="27"/>
                  </a:lnTo>
                  <a:lnTo>
                    <a:pt x="9"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792">
                <a:solidFill>
                  <a:srgbClr val="000000"/>
                </a:solidFill>
              </a:endParaRPr>
            </a:p>
          </p:txBody>
        </p:sp>
        <p:sp>
          <p:nvSpPr>
            <p:cNvPr id="7" name="Freeform 6"/>
            <p:cNvSpPr>
              <a:spLocks/>
            </p:cNvSpPr>
            <p:nvPr userDrawn="1"/>
          </p:nvSpPr>
          <p:spPr bwMode="auto">
            <a:xfrm>
              <a:off x="499" y="4237"/>
              <a:ext cx="31" cy="35"/>
            </a:xfrm>
            <a:custGeom>
              <a:avLst/>
              <a:gdLst>
                <a:gd name="T0" fmla="*/ 0 w 31"/>
                <a:gd name="T1" fmla="*/ 20 h 35"/>
                <a:gd name="T2" fmla="*/ 0 w 31"/>
                <a:gd name="T3" fmla="*/ 20 h 35"/>
                <a:gd name="T4" fmla="*/ 0 w 31"/>
                <a:gd name="T5" fmla="*/ 25 h 35"/>
                <a:gd name="T6" fmla="*/ 1 w 31"/>
                <a:gd name="T7" fmla="*/ 28 h 35"/>
                <a:gd name="T8" fmla="*/ 1 w 31"/>
                <a:gd name="T9" fmla="*/ 28 h 35"/>
                <a:gd name="T10" fmla="*/ 2 w 31"/>
                <a:gd name="T11" fmla="*/ 31 h 35"/>
                <a:gd name="T12" fmla="*/ 5 w 31"/>
                <a:gd name="T13" fmla="*/ 33 h 35"/>
                <a:gd name="T14" fmla="*/ 8 w 31"/>
                <a:gd name="T15" fmla="*/ 34 h 35"/>
                <a:gd name="T16" fmla="*/ 13 w 31"/>
                <a:gd name="T17" fmla="*/ 35 h 35"/>
                <a:gd name="T18" fmla="*/ 13 w 31"/>
                <a:gd name="T19" fmla="*/ 35 h 35"/>
                <a:gd name="T20" fmla="*/ 15 w 31"/>
                <a:gd name="T21" fmla="*/ 35 h 35"/>
                <a:gd name="T22" fmla="*/ 18 w 31"/>
                <a:gd name="T23" fmla="*/ 34 h 35"/>
                <a:gd name="T24" fmla="*/ 20 w 31"/>
                <a:gd name="T25" fmla="*/ 32 h 35"/>
                <a:gd name="T26" fmla="*/ 22 w 31"/>
                <a:gd name="T27" fmla="*/ 30 h 35"/>
                <a:gd name="T28" fmla="*/ 22 w 31"/>
                <a:gd name="T29" fmla="*/ 30 h 35"/>
                <a:gd name="T30" fmla="*/ 22 w 31"/>
                <a:gd name="T31" fmla="*/ 34 h 35"/>
                <a:gd name="T32" fmla="*/ 31 w 31"/>
                <a:gd name="T33" fmla="*/ 34 h 35"/>
                <a:gd name="T34" fmla="*/ 31 w 31"/>
                <a:gd name="T35" fmla="*/ 34 h 35"/>
                <a:gd name="T36" fmla="*/ 31 w 31"/>
                <a:gd name="T37" fmla="*/ 33 h 35"/>
                <a:gd name="T38" fmla="*/ 31 w 31"/>
                <a:gd name="T39" fmla="*/ 33 h 35"/>
                <a:gd name="T40" fmla="*/ 31 w 31"/>
                <a:gd name="T41" fmla="*/ 29 h 35"/>
                <a:gd name="T42" fmla="*/ 31 w 31"/>
                <a:gd name="T43" fmla="*/ 29 h 35"/>
                <a:gd name="T44" fmla="*/ 31 w 31"/>
                <a:gd name="T45" fmla="*/ 26 h 35"/>
                <a:gd name="T46" fmla="*/ 31 w 31"/>
                <a:gd name="T47" fmla="*/ 24 h 35"/>
                <a:gd name="T48" fmla="*/ 31 w 31"/>
                <a:gd name="T49" fmla="*/ 0 h 35"/>
                <a:gd name="T50" fmla="*/ 21 w 31"/>
                <a:gd name="T51" fmla="*/ 0 h 35"/>
                <a:gd name="T52" fmla="*/ 21 w 31"/>
                <a:gd name="T53" fmla="*/ 18 h 35"/>
                <a:gd name="T54" fmla="*/ 21 w 31"/>
                <a:gd name="T55" fmla="*/ 18 h 35"/>
                <a:gd name="T56" fmla="*/ 21 w 31"/>
                <a:gd name="T57" fmla="*/ 23 h 35"/>
                <a:gd name="T58" fmla="*/ 20 w 31"/>
                <a:gd name="T59" fmla="*/ 25 h 35"/>
                <a:gd name="T60" fmla="*/ 17 w 31"/>
                <a:gd name="T61" fmla="*/ 27 h 35"/>
                <a:gd name="T62" fmla="*/ 15 w 31"/>
                <a:gd name="T63" fmla="*/ 27 h 35"/>
                <a:gd name="T64" fmla="*/ 15 w 31"/>
                <a:gd name="T65" fmla="*/ 27 h 35"/>
                <a:gd name="T66" fmla="*/ 12 w 31"/>
                <a:gd name="T67" fmla="*/ 27 h 35"/>
                <a:gd name="T68" fmla="*/ 9 w 31"/>
                <a:gd name="T69" fmla="*/ 26 h 35"/>
                <a:gd name="T70" fmla="*/ 9 w 31"/>
                <a:gd name="T71" fmla="*/ 23 h 35"/>
                <a:gd name="T72" fmla="*/ 8 w 31"/>
                <a:gd name="T73" fmla="*/ 19 h 35"/>
                <a:gd name="T74" fmla="*/ 8 w 31"/>
                <a:gd name="T75" fmla="*/ 0 h 35"/>
                <a:gd name="T76" fmla="*/ 0 w 31"/>
                <a:gd name="T77" fmla="*/ 0 h 35"/>
                <a:gd name="T78" fmla="*/ 0 w 31"/>
                <a:gd name="T79" fmla="*/ 20 h 35"/>
                <a:gd name="T80" fmla="*/ 0 w 31"/>
                <a:gd name="T81" fmla="*/ 2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 h="35">
                  <a:moveTo>
                    <a:pt x="0" y="20"/>
                  </a:moveTo>
                  <a:lnTo>
                    <a:pt x="0" y="20"/>
                  </a:lnTo>
                  <a:lnTo>
                    <a:pt x="0" y="25"/>
                  </a:lnTo>
                  <a:lnTo>
                    <a:pt x="1" y="28"/>
                  </a:lnTo>
                  <a:lnTo>
                    <a:pt x="1" y="28"/>
                  </a:lnTo>
                  <a:lnTo>
                    <a:pt x="2" y="31"/>
                  </a:lnTo>
                  <a:lnTo>
                    <a:pt x="5" y="33"/>
                  </a:lnTo>
                  <a:lnTo>
                    <a:pt x="8" y="34"/>
                  </a:lnTo>
                  <a:lnTo>
                    <a:pt x="13" y="35"/>
                  </a:lnTo>
                  <a:lnTo>
                    <a:pt x="13" y="35"/>
                  </a:lnTo>
                  <a:lnTo>
                    <a:pt x="15" y="35"/>
                  </a:lnTo>
                  <a:lnTo>
                    <a:pt x="18" y="34"/>
                  </a:lnTo>
                  <a:lnTo>
                    <a:pt x="20" y="32"/>
                  </a:lnTo>
                  <a:lnTo>
                    <a:pt x="22" y="30"/>
                  </a:lnTo>
                  <a:lnTo>
                    <a:pt x="22" y="30"/>
                  </a:lnTo>
                  <a:lnTo>
                    <a:pt x="22" y="34"/>
                  </a:lnTo>
                  <a:lnTo>
                    <a:pt x="31" y="34"/>
                  </a:lnTo>
                  <a:lnTo>
                    <a:pt x="31" y="34"/>
                  </a:lnTo>
                  <a:lnTo>
                    <a:pt x="31" y="33"/>
                  </a:lnTo>
                  <a:lnTo>
                    <a:pt x="31" y="33"/>
                  </a:lnTo>
                  <a:lnTo>
                    <a:pt x="31" y="29"/>
                  </a:lnTo>
                  <a:lnTo>
                    <a:pt x="31" y="29"/>
                  </a:lnTo>
                  <a:lnTo>
                    <a:pt x="31" y="26"/>
                  </a:lnTo>
                  <a:lnTo>
                    <a:pt x="31" y="24"/>
                  </a:lnTo>
                  <a:lnTo>
                    <a:pt x="31" y="0"/>
                  </a:lnTo>
                  <a:lnTo>
                    <a:pt x="21" y="0"/>
                  </a:lnTo>
                  <a:lnTo>
                    <a:pt x="21" y="18"/>
                  </a:lnTo>
                  <a:lnTo>
                    <a:pt x="21" y="18"/>
                  </a:lnTo>
                  <a:lnTo>
                    <a:pt x="21" y="23"/>
                  </a:lnTo>
                  <a:lnTo>
                    <a:pt x="20" y="25"/>
                  </a:lnTo>
                  <a:lnTo>
                    <a:pt x="17" y="27"/>
                  </a:lnTo>
                  <a:lnTo>
                    <a:pt x="15" y="27"/>
                  </a:lnTo>
                  <a:lnTo>
                    <a:pt x="15" y="27"/>
                  </a:lnTo>
                  <a:lnTo>
                    <a:pt x="12" y="27"/>
                  </a:lnTo>
                  <a:lnTo>
                    <a:pt x="9" y="26"/>
                  </a:lnTo>
                  <a:lnTo>
                    <a:pt x="9" y="23"/>
                  </a:lnTo>
                  <a:lnTo>
                    <a:pt x="8" y="19"/>
                  </a:lnTo>
                  <a:lnTo>
                    <a:pt x="8" y="0"/>
                  </a:lnTo>
                  <a:lnTo>
                    <a:pt x="0" y="0"/>
                  </a:lnTo>
                  <a:lnTo>
                    <a:pt x="0" y="20"/>
                  </a:lnTo>
                  <a:lnTo>
                    <a:pt x="0" y="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792">
                <a:solidFill>
                  <a:srgbClr val="000000"/>
                </a:solidFill>
              </a:endParaRPr>
            </a:p>
          </p:txBody>
        </p:sp>
        <p:sp>
          <p:nvSpPr>
            <p:cNvPr id="9" name="Freeform 7"/>
            <p:cNvSpPr>
              <a:spLocks/>
            </p:cNvSpPr>
            <p:nvPr userDrawn="1"/>
          </p:nvSpPr>
          <p:spPr bwMode="auto">
            <a:xfrm>
              <a:off x="538" y="4236"/>
              <a:ext cx="32" cy="35"/>
            </a:xfrm>
            <a:custGeom>
              <a:avLst/>
              <a:gdLst>
                <a:gd name="T0" fmla="*/ 1 w 32"/>
                <a:gd name="T1" fmla="*/ 11 h 35"/>
                <a:gd name="T2" fmla="*/ 1 w 32"/>
                <a:gd name="T3" fmla="*/ 13 h 35"/>
                <a:gd name="T4" fmla="*/ 1 w 32"/>
                <a:gd name="T5" fmla="*/ 35 h 35"/>
                <a:gd name="T6" fmla="*/ 10 w 32"/>
                <a:gd name="T7" fmla="*/ 35 h 35"/>
                <a:gd name="T8" fmla="*/ 10 w 32"/>
                <a:gd name="T9" fmla="*/ 18 h 35"/>
                <a:gd name="T10" fmla="*/ 10 w 32"/>
                <a:gd name="T11" fmla="*/ 18 h 35"/>
                <a:gd name="T12" fmla="*/ 10 w 32"/>
                <a:gd name="T13" fmla="*/ 13 h 35"/>
                <a:gd name="T14" fmla="*/ 11 w 32"/>
                <a:gd name="T15" fmla="*/ 11 h 35"/>
                <a:gd name="T16" fmla="*/ 14 w 32"/>
                <a:gd name="T17" fmla="*/ 9 h 35"/>
                <a:gd name="T18" fmla="*/ 17 w 32"/>
                <a:gd name="T19" fmla="*/ 8 h 35"/>
                <a:gd name="T20" fmla="*/ 17 w 32"/>
                <a:gd name="T21" fmla="*/ 8 h 35"/>
                <a:gd name="T22" fmla="*/ 19 w 32"/>
                <a:gd name="T23" fmla="*/ 9 h 35"/>
                <a:gd name="T24" fmla="*/ 21 w 32"/>
                <a:gd name="T25" fmla="*/ 10 h 35"/>
                <a:gd name="T26" fmla="*/ 22 w 32"/>
                <a:gd name="T27" fmla="*/ 13 h 35"/>
                <a:gd name="T28" fmla="*/ 22 w 32"/>
                <a:gd name="T29" fmla="*/ 17 h 35"/>
                <a:gd name="T30" fmla="*/ 22 w 32"/>
                <a:gd name="T31" fmla="*/ 35 h 35"/>
                <a:gd name="T32" fmla="*/ 32 w 32"/>
                <a:gd name="T33" fmla="*/ 35 h 35"/>
                <a:gd name="T34" fmla="*/ 32 w 32"/>
                <a:gd name="T35" fmla="*/ 15 h 35"/>
                <a:gd name="T36" fmla="*/ 32 w 32"/>
                <a:gd name="T37" fmla="*/ 15 h 35"/>
                <a:gd name="T38" fmla="*/ 31 w 32"/>
                <a:gd name="T39" fmla="*/ 9 h 35"/>
                <a:gd name="T40" fmla="*/ 30 w 32"/>
                <a:gd name="T41" fmla="*/ 5 h 35"/>
                <a:gd name="T42" fmla="*/ 30 w 32"/>
                <a:gd name="T43" fmla="*/ 5 h 35"/>
                <a:gd name="T44" fmla="*/ 29 w 32"/>
                <a:gd name="T45" fmla="*/ 3 h 35"/>
                <a:gd name="T46" fmla="*/ 25 w 32"/>
                <a:gd name="T47" fmla="*/ 1 h 35"/>
                <a:gd name="T48" fmla="*/ 23 w 32"/>
                <a:gd name="T49" fmla="*/ 0 h 35"/>
                <a:gd name="T50" fmla="*/ 20 w 32"/>
                <a:gd name="T51" fmla="*/ 0 h 35"/>
                <a:gd name="T52" fmla="*/ 20 w 32"/>
                <a:gd name="T53" fmla="*/ 0 h 35"/>
                <a:gd name="T54" fmla="*/ 17 w 32"/>
                <a:gd name="T55" fmla="*/ 0 h 35"/>
                <a:gd name="T56" fmla="*/ 14 w 32"/>
                <a:gd name="T57" fmla="*/ 1 h 35"/>
                <a:gd name="T58" fmla="*/ 11 w 32"/>
                <a:gd name="T59" fmla="*/ 3 h 35"/>
                <a:gd name="T60" fmla="*/ 9 w 32"/>
                <a:gd name="T61" fmla="*/ 5 h 35"/>
                <a:gd name="T62" fmla="*/ 9 w 32"/>
                <a:gd name="T63" fmla="*/ 5 h 35"/>
                <a:gd name="T64" fmla="*/ 8 w 32"/>
                <a:gd name="T65" fmla="*/ 1 h 35"/>
                <a:gd name="T66" fmla="*/ 0 w 32"/>
                <a:gd name="T67" fmla="*/ 1 h 35"/>
                <a:gd name="T68" fmla="*/ 0 w 32"/>
                <a:gd name="T69" fmla="*/ 1 h 35"/>
                <a:gd name="T70" fmla="*/ 1 w 32"/>
                <a:gd name="T71" fmla="*/ 4 h 35"/>
                <a:gd name="T72" fmla="*/ 1 w 32"/>
                <a:gd name="T73" fmla="*/ 11 h 35"/>
                <a:gd name="T74" fmla="*/ 1 w 32"/>
                <a:gd name="T75" fmla="*/ 11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 h="35">
                  <a:moveTo>
                    <a:pt x="1" y="11"/>
                  </a:moveTo>
                  <a:lnTo>
                    <a:pt x="1" y="13"/>
                  </a:lnTo>
                  <a:lnTo>
                    <a:pt x="1" y="35"/>
                  </a:lnTo>
                  <a:lnTo>
                    <a:pt x="10" y="35"/>
                  </a:lnTo>
                  <a:lnTo>
                    <a:pt x="10" y="18"/>
                  </a:lnTo>
                  <a:lnTo>
                    <a:pt x="10" y="18"/>
                  </a:lnTo>
                  <a:lnTo>
                    <a:pt x="10" y="13"/>
                  </a:lnTo>
                  <a:lnTo>
                    <a:pt x="11" y="11"/>
                  </a:lnTo>
                  <a:lnTo>
                    <a:pt x="14" y="9"/>
                  </a:lnTo>
                  <a:lnTo>
                    <a:pt x="17" y="8"/>
                  </a:lnTo>
                  <a:lnTo>
                    <a:pt x="17" y="8"/>
                  </a:lnTo>
                  <a:lnTo>
                    <a:pt x="19" y="9"/>
                  </a:lnTo>
                  <a:lnTo>
                    <a:pt x="21" y="10"/>
                  </a:lnTo>
                  <a:lnTo>
                    <a:pt x="22" y="13"/>
                  </a:lnTo>
                  <a:lnTo>
                    <a:pt x="22" y="17"/>
                  </a:lnTo>
                  <a:lnTo>
                    <a:pt x="22" y="35"/>
                  </a:lnTo>
                  <a:lnTo>
                    <a:pt x="32" y="35"/>
                  </a:lnTo>
                  <a:lnTo>
                    <a:pt x="32" y="15"/>
                  </a:lnTo>
                  <a:lnTo>
                    <a:pt x="32" y="15"/>
                  </a:lnTo>
                  <a:lnTo>
                    <a:pt x="31" y="9"/>
                  </a:lnTo>
                  <a:lnTo>
                    <a:pt x="30" y="5"/>
                  </a:lnTo>
                  <a:lnTo>
                    <a:pt x="30" y="5"/>
                  </a:lnTo>
                  <a:lnTo>
                    <a:pt x="29" y="3"/>
                  </a:lnTo>
                  <a:lnTo>
                    <a:pt x="25" y="1"/>
                  </a:lnTo>
                  <a:lnTo>
                    <a:pt x="23" y="0"/>
                  </a:lnTo>
                  <a:lnTo>
                    <a:pt x="20" y="0"/>
                  </a:lnTo>
                  <a:lnTo>
                    <a:pt x="20" y="0"/>
                  </a:lnTo>
                  <a:lnTo>
                    <a:pt x="17" y="0"/>
                  </a:lnTo>
                  <a:lnTo>
                    <a:pt x="14" y="1"/>
                  </a:lnTo>
                  <a:lnTo>
                    <a:pt x="11" y="3"/>
                  </a:lnTo>
                  <a:lnTo>
                    <a:pt x="9" y="5"/>
                  </a:lnTo>
                  <a:lnTo>
                    <a:pt x="9" y="5"/>
                  </a:lnTo>
                  <a:lnTo>
                    <a:pt x="8" y="1"/>
                  </a:lnTo>
                  <a:lnTo>
                    <a:pt x="0" y="1"/>
                  </a:lnTo>
                  <a:lnTo>
                    <a:pt x="0" y="1"/>
                  </a:lnTo>
                  <a:lnTo>
                    <a:pt x="1" y="4"/>
                  </a:lnTo>
                  <a:lnTo>
                    <a:pt x="1" y="11"/>
                  </a:lnTo>
                  <a:lnTo>
                    <a:pt x="1"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792">
                <a:solidFill>
                  <a:srgbClr val="000000"/>
                </a:solidFill>
              </a:endParaRPr>
            </a:p>
          </p:txBody>
        </p:sp>
        <p:sp>
          <p:nvSpPr>
            <p:cNvPr id="10" name="Freeform 8"/>
            <p:cNvSpPr>
              <a:spLocks noEditPoints="1"/>
            </p:cNvSpPr>
            <p:nvPr userDrawn="1"/>
          </p:nvSpPr>
          <p:spPr bwMode="auto">
            <a:xfrm>
              <a:off x="576" y="4222"/>
              <a:ext cx="34" cy="50"/>
            </a:xfrm>
            <a:custGeom>
              <a:avLst/>
              <a:gdLst>
                <a:gd name="T0" fmla="*/ 24 w 34"/>
                <a:gd name="T1" fmla="*/ 0 h 50"/>
                <a:gd name="T2" fmla="*/ 24 w 34"/>
                <a:gd name="T3" fmla="*/ 18 h 50"/>
                <a:gd name="T4" fmla="*/ 24 w 34"/>
                <a:gd name="T5" fmla="*/ 18 h 50"/>
                <a:gd name="T6" fmla="*/ 20 w 34"/>
                <a:gd name="T7" fmla="*/ 15 h 50"/>
                <a:gd name="T8" fmla="*/ 14 w 34"/>
                <a:gd name="T9" fmla="*/ 14 h 50"/>
                <a:gd name="T10" fmla="*/ 14 w 34"/>
                <a:gd name="T11" fmla="*/ 14 h 50"/>
                <a:gd name="T12" fmla="*/ 12 w 34"/>
                <a:gd name="T13" fmla="*/ 14 h 50"/>
                <a:gd name="T14" fmla="*/ 9 w 34"/>
                <a:gd name="T15" fmla="*/ 15 h 50"/>
                <a:gd name="T16" fmla="*/ 7 w 34"/>
                <a:gd name="T17" fmla="*/ 17 h 50"/>
                <a:gd name="T18" fmla="*/ 5 w 34"/>
                <a:gd name="T19" fmla="*/ 19 h 50"/>
                <a:gd name="T20" fmla="*/ 1 w 34"/>
                <a:gd name="T21" fmla="*/ 25 h 50"/>
                <a:gd name="T22" fmla="*/ 0 w 34"/>
                <a:gd name="T23" fmla="*/ 32 h 50"/>
                <a:gd name="T24" fmla="*/ 0 w 34"/>
                <a:gd name="T25" fmla="*/ 32 h 50"/>
                <a:gd name="T26" fmla="*/ 1 w 34"/>
                <a:gd name="T27" fmla="*/ 40 h 50"/>
                <a:gd name="T28" fmla="*/ 5 w 34"/>
                <a:gd name="T29" fmla="*/ 45 h 50"/>
                <a:gd name="T30" fmla="*/ 7 w 34"/>
                <a:gd name="T31" fmla="*/ 47 h 50"/>
                <a:gd name="T32" fmla="*/ 9 w 34"/>
                <a:gd name="T33" fmla="*/ 49 h 50"/>
                <a:gd name="T34" fmla="*/ 12 w 34"/>
                <a:gd name="T35" fmla="*/ 50 h 50"/>
                <a:gd name="T36" fmla="*/ 16 w 34"/>
                <a:gd name="T37" fmla="*/ 50 h 50"/>
                <a:gd name="T38" fmla="*/ 16 w 34"/>
                <a:gd name="T39" fmla="*/ 50 h 50"/>
                <a:gd name="T40" fmla="*/ 19 w 34"/>
                <a:gd name="T41" fmla="*/ 50 h 50"/>
                <a:gd name="T42" fmla="*/ 21 w 34"/>
                <a:gd name="T43" fmla="*/ 49 h 50"/>
                <a:gd name="T44" fmla="*/ 23 w 34"/>
                <a:gd name="T45" fmla="*/ 47 h 50"/>
                <a:gd name="T46" fmla="*/ 25 w 34"/>
                <a:gd name="T47" fmla="*/ 45 h 50"/>
                <a:gd name="T48" fmla="*/ 25 w 34"/>
                <a:gd name="T49" fmla="*/ 45 h 50"/>
                <a:gd name="T50" fmla="*/ 25 w 34"/>
                <a:gd name="T51" fmla="*/ 46 h 50"/>
                <a:gd name="T52" fmla="*/ 25 w 34"/>
                <a:gd name="T53" fmla="*/ 46 h 50"/>
                <a:gd name="T54" fmla="*/ 25 w 34"/>
                <a:gd name="T55" fmla="*/ 49 h 50"/>
                <a:gd name="T56" fmla="*/ 34 w 34"/>
                <a:gd name="T57" fmla="*/ 49 h 50"/>
                <a:gd name="T58" fmla="*/ 34 w 34"/>
                <a:gd name="T59" fmla="*/ 49 h 50"/>
                <a:gd name="T60" fmla="*/ 33 w 34"/>
                <a:gd name="T61" fmla="*/ 39 h 50"/>
                <a:gd name="T62" fmla="*/ 33 w 34"/>
                <a:gd name="T63" fmla="*/ 0 h 50"/>
                <a:gd name="T64" fmla="*/ 24 w 34"/>
                <a:gd name="T65" fmla="*/ 0 h 50"/>
                <a:gd name="T66" fmla="*/ 24 w 34"/>
                <a:gd name="T67" fmla="*/ 0 h 50"/>
                <a:gd name="T68" fmla="*/ 24 w 34"/>
                <a:gd name="T69" fmla="*/ 32 h 50"/>
                <a:gd name="T70" fmla="*/ 24 w 34"/>
                <a:gd name="T71" fmla="*/ 32 h 50"/>
                <a:gd name="T72" fmla="*/ 23 w 34"/>
                <a:gd name="T73" fmla="*/ 36 h 50"/>
                <a:gd name="T74" fmla="*/ 22 w 34"/>
                <a:gd name="T75" fmla="*/ 40 h 50"/>
                <a:gd name="T76" fmla="*/ 20 w 34"/>
                <a:gd name="T77" fmla="*/ 42 h 50"/>
                <a:gd name="T78" fmla="*/ 17 w 34"/>
                <a:gd name="T79" fmla="*/ 43 h 50"/>
                <a:gd name="T80" fmla="*/ 17 w 34"/>
                <a:gd name="T81" fmla="*/ 43 h 50"/>
                <a:gd name="T82" fmla="*/ 13 w 34"/>
                <a:gd name="T83" fmla="*/ 42 h 50"/>
                <a:gd name="T84" fmla="*/ 11 w 34"/>
                <a:gd name="T85" fmla="*/ 40 h 50"/>
                <a:gd name="T86" fmla="*/ 10 w 34"/>
                <a:gd name="T87" fmla="*/ 36 h 50"/>
                <a:gd name="T88" fmla="*/ 9 w 34"/>
                <a:gd name="T89" fmla="*/ 32 h 50"/>
                <a:gd name="T90" fmla="*/ 9 w 34"/>
                <a:gd name="T91" fmla="*/ 32 h 50"/>
                <a:gd name="T92" fmla="*/ 10 w 34"/>
                <a:gd name="T93" fmla="*/ 28 h 50"/>
                <a:gd name="T94" fmla="*/ 11 w 34"/>
                <a:gd name="T95" fmla="*/ 25 h 50"/>
                <a:gd name="T96" fmla="*/ 13 w 34"/>
                <a:gd name="T97" fmla="*/ 23 h 50"/>
                <a:gd name="T98" fmla="*/ 17 w 34"/>
                <a:gd name="T99" fmla="*/ 22 h 50"/>
                <a:gd name="T100" fmla="*/ 17 w 34"/>
                <a:gd name="T101" fmla="*/ 22 h 50"/>
                <a:gd name="T102" fmla="*/ 20 w 34"/>
                <a:gd name="T103" fmla="*/ 23 h 50"/>
                <a:gd name="T104" fmla="*/ 22 w 34"/>
                <a:gd name="T105" fmla="*/ 25 h 50"/>
                <a:gd name="T106" fmla="*/ 23 w 34"/>
                <a:gd name="T107" fmla="*/ 28 h 50"/>
                <a:gd name="T108" fmla="*/ 24 w 34"/>
                <a:gd name="T109" fmla="*/ 32 h 50"/>
                <a:gd name="T110" fmla="*/ 24 w 34"/>
                <a:gd name="T111" fmla="*/ 32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 h="50">
                  <a:moveTo>
                    <a:pt x="24" y="0"/>
                  </a:moveTo>
                  <a:lnTo>
                    <a:pt x="24" y="18"/>
                  </a:lnTo>
                  <a:lnTo>
                    <a:pt x="24" y="18"/>
                  </a:lnTo>
                  <a:lnTo>
                    <a:pt x="20" y="15"/>
                  </a:lnTo>
                  <a:lnTo>
                    <a:pt x="14" y="14"/>
                  </a:lnTo>
                  <a:lnTo>
                    <a:pt x="14" y="14"/>
                  </a:lnTo>
                  <a:lnTo>
                    <a:pt x="12" y="14"/>
                  </a:lnTo>
                  <a:lnTo>
                    <a:pt x="9" y="15"/>
                  </a:lnTo>
                  <a:lnTo>
                    <a:pt x="7" y="17"/>
                  </a:lnTo>
                  <a:lnTo>
                    <a:pt x="5" y="19"/>
                  </a:lnTo>
                  <a:lnTo>
                    <a:pt x="1" y="25"/>
                  </a:lnTo>
                  <a:lnTo>
                    <a:pt x="0" y="32"/>
                  </a:lnTo>
                  <a:lnTo>
                    <a:pt x="0" y="32"/>
                  </a:lnTo>
                  <a:lnTo>
                    <a:pt x="1" y="40"/>
                  </a:lnTo>
                  <a:lnTo>
                    <a:pt x="5" y="45"/>
                  </a:lnTo>
                  <a:lnTo>
                    <a:pt x="7" y="47"/>
                  </a:lnTo>
                  <a:lnTo>
                    <a:pt x="9" y="49"/>
                  </a:lnTo>
                  <a:lnTo>
                    <a:pt x="12" y="50"/>
                  </a:lnTo>
                  <a:lnTo>
                    <a:pt x="16" y="50"/>
                  </a:lnTo>
                  <a:lnTo>
                    <a:pt x="16" y="50"/>
                  </a:lnTo>
                  <a:lnTo>
                    <a:pt x="19" y="50"/>
                  </a:lnTo>
                  <a:lnTo>
                    <a:pt x="21" y="49"/>
                  </a:lnTo>
                  <a:lnTo>
                    <a:pt x="23" y="47"/>
                  </a:lnTo>
                  <a:lnTo>
                    <a:pt x="25" y="45"/>
                  </a:lnTo>
                  <a:lnTo>
                    <a:pt x="25" y="45"/>
                  </a:lnTo>
                  <a:lnTo>
                    <a:pt x="25" y="46"/>
                  </a:lnTo>
                  <a:lnTo>
                    <a:pt x="25" y="46"/>
                  </a:lnTo>
                  <a:lnTo>
                    <a:pt x="25" y="49"/>
                  </a:lnTo>
                  <a:lnTo>
                    <a:pt x="34" y="49"/>
                  </a:lnTo>
                  <a:lnTo>
                    <a:pt x="34" y="49"/>
                  </a:lnTo>
                  <a:lnTo>
                    <a:pt x="33" y="39"/>
                  </a:lnTo>
                  <a:lnTo>
                    <a:pt x="33" y="0"/>
                  </a:lnTo>
                  <a:lnTo>
                    <a:pt x="24" y="0"/>
                  </a:lnTo>
                  <a:lnTo>
                    <a:pt x="24" y="0"/>
                  </a:lnTo>
                  <a:close/>
                  <a:moveTo>
                    <a:pt x="24" y="32"/>
                  </a:moveTo>
                  <a:lnTo>
                    <a:pt x="24" y="32"/>
                  </a:lnTo>
                  <a:lnTo>
                    <a:pt x="23" y="36"/>
                  </a:lnTo>
                  <a:lnTo>
                    <a:pt x="22" y="40"/>
                  </a:lnTo>
                  <a:lnTo>
                    <a:pt x="20" y="42"/>
                  </a:lnTo>
                  <a:lnTo>
                    <a:pt x="17" y="43"/>
                  </a:lnTo>
                  <a:lnTo>
                    <a:pt x="17" y="43"/>
                  </a:lnTo>
                  <a:lnTo>
                    <a:pt x="13" y="42"/>
                  </a:lnTo>
                  <a:lnTo>
                    <a:pt x="11" y="40"/>
                  </a:lnTo>
                  <a:lnTo>
                    <a:pt x="10" y="36"/>
                  </a:lnTo>
                  <a:lnTo>
                    <a:pt x="9" y="32"/>
                  </a:lnTo>
                  <a:lnTo>
                    <a:pt x="9" y="32"/>
                  </a:lnTo>
                  <a:lnTo>
                    <a:pt x="10" y="28"/>
                  </a:lnTo>
                  <a:lnTo>
                    <a:pt x="11" y="25"/>
                  </a:lnTo>
                  <a:lnTo>
                    <a:pt x="13" y="23"/>
                  </a:lnTo>
                  <a:lnTo>
                    <a:pt x="17" y="22"/>
                  </a:lnTo>
                  <a:lnTo>
                    <a:pt x="17" y="22"/>
                  </a:lnTo>
                  <a:lnTo>
                    <a:pt x="20" y="23"/>
                  </a:lnTo>
                  <a:lnTo>
                    <a:pt x="22" y="25"/>
                  </a:lnTo>
                  <a:lnTo>
                    <a:pt x="23" y="28"/>
                  </a:lnTo>
                  <a:lnTo>
                    <a:pt x="24" y="32"/>
                  </a:lnTo>
                  <a:lnTo>
                    <a:pt x="24"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792">
                <a:solidFill>
                  <a:srgbClr val="000000"/>
                </a:solidFill>
              </a:endParaRPr>
            </a:p>
          </p:txBody>
        </p:sp>
        <p:sp>
          <p:nvSpPr>
            <p:cNvPr id="11" name="Freeform 9"/>
            <p:cNvSpPr>
              <a:spLocks noEditPoints="1"/>
            </p:cNvSpPr>
            <p:nvPr userDrawn="1"/>
          </p:nvSpPr>
          <p:spPr bwMode="auto">
            <a:xfrm>
              <a:off x="616" y="4236"/>
              <a:ext cx="33" cy="36"/>
            </a:xfrm>
            <a:custGeom>
              <a:avLst/>
              <a:gdLst>
                <a:gd name="T0" fmla="*/ 33 w 33"/>
                <a:gd name="T1" fmla="*/ 18 h 36"/>
                <a:gd name="T2" fmla="*/ 33 w 33"/>
                <a:gd name="T3" fmla="*/ 18 h 36"/>
                <a:gd name="T4" fmla="*/ 32 w 33"/>
                <a:gd name="T5" fmla="*/ 11 h 36"/>
                <a:gd name="T6" fmla="*/ 31 w 33"/>
                <a:gd name="T7" fmla="*/ 8 h 36"/>
                <a:gd name="T8" fmla="*/ 28 w 33"/>
                <a:gd name="T9" fmla="*/ 4 h 36"/>
                <a:gd name="T10" fmla="*/ 26 w 33"/>
                <a:gd name="T11" fmla="*/ 2 h 36"/>
                <a:gd name="T12" fmla="*/ 24 w 33"/>
                <a:gd name="T13" fmla="*/ 1 h 36"/>
                <a:gd name="T14" fmla="*/ 21 w 33"/>
                <a:gd name="T15" fmla="*/ 0 h 36"/>
                <a:gd name="T16" fmla="*/ 17 w 33"/>
                <a:gd name="T17" fmla="*/ 0 h 36"/>
                <a:gd name="T18" fmla="*/ 17 w 33"/>
                <a:gd name="T19" fmla="*/ 0 h 36"/>
                <a:gd name="T20" fmla="*/ 13 w 33"/>
                <a:gd name="T21" fmla="*/ 0 h 36"/>
                <a:gd name="T22" fmla="*/ 10 w 33"/>
                <a:gd name="T23" fmla="*/ 1 h 36"/>
                <a:gd name="T24" fmla="*/ 7 w 33"/>
                <a:gd name="T25" fmla="*/ 3 h 36"/>
                <a:gd name="T26" fmla="*/ 5 w 33"/>
                <a:gd name="T27" fmla="*/ 5 h 36"/>
                <a:gd name="T28" fmla="*/ 3 w 33"/>
                <a:gd name="T29" fmla="*/ 8 h 36"/>
                <a:gd name="T30" fmla="*/ 1 w 33"/>
                <a:gd name="T31" fmla="*/ 11 h 36"/>
                <a:gd name="T32" fmla="*/ 0 w 33"/>
                <a:gd name="T33" fmla="*/ 15 h 36"/>
                <a:gd name="T34" fmla="*/ 0 w 33"/>
                <a:gd name="T35" fmla="*/ 18 h 36"/>
                <a:gd name="T36" fmla="*/ 0 w 33"/>
                <a:gd name="T37" fmla="*/ 18 h 36"/>
                <a:gd name="T38" fmla="*/ 0 w 33"/>
                <a:gd name="T39" fmla="*/ 22 h 36"/>
                <a:gd name="T40" fmla="*/ 1 w 33"/>
                <a:gd name="T41" fmla="*/ 26 h 36"/>
                <a:gd name="T42" fmla="*/ 3 w 33"/>
                <a:gd name="T43" fmla="*/ 29 h 36"/>
                <a:gd name="T44" fmla="*/ 5 w 33"/>
                <a:gd name="T45" fmla="*/ 32 h 36"/>
                <a:gd name="T46" fmla="*/ 7 w 33"/>
                <a:gd name="T47" fmla="*/ 33 h 36"/>
                <a:gd name="T48" fmla="*/ 10 w 33"/>
                <a:gd name="T49" fmla="*/ 35 h 36"/>
                <a:gd name="T50" fmla="*/ 13 w 33"/>
                <a:gd name="T51" fmla="*/ 36 h 36"/>
                <a:gd name="T52" fmla="*/ 18 w 33"/>
                <a:gd name="T53" fmla="*/ 36 h 36"/>
                <a:gd name="T54" fmla="*/ 18 w 33"/>
                <a:gd name="T55" fmla="*/ 36 h 36"/>
                <a:gd name="T56" fmla="*/ 23 w 33"/>
                <a:gd name="T57" fmla="*/ 35 h 36"/>
                <a:gd name="T58" fmla="*/ 27 w 33"/>
                <a:gd name="T59" fmla="*/ 33 h 36"/>
                <a:gd name="T60" fmla="*/ 31 w 33"/>
                <a:gd name="T61" fmla="*/ 30 h 36"/>
                <a:gd name="T62" fmla="*/ 33 w 33"/>
                <a:gd name="T63" fmla="*/ 26 h 36"/>
                <a:gd name="T64" fmla="*/ 24 w 33"/>
                <a:gd name="T65" fmla="*/ 26 h 36"/>
                <a:gd name="T66" fmla="*/ 24 w 33"/>
                <a:gd name="T67" fmla="*/ 26 h 36"/>
                <a:gd name="T68" fmla="*/ 22 w 33"/>
                <a:gd name="T69" fmla="*/ 28 h 36"/>
                <a:gd name="T70" fmla="*/ 18 w 33"/>
                <a:gd name="T71" fmla="*/ 29 h 36"/>
                <a:gd name="T72" fmla="*/ 18 w 33"/>
                <a:gd name="T73" fmla="*/ 29 h 36"/>
                <a:gd name="T74" fmla="*/ 14 w 33"/>
                <a:gd name="T75" fmla="*/ 29 h 36"/>
                <a:gd name="T76" fmla="*/ 11 w 33"/>
                <a:gd name="T77" fmla="*/ 27 h 36"/>
                <a:gd name="T78" fmla="*/ 10 w 33"/>
                <a:gd name="T79" fmla="*/ 25 h 36"/>
                <a:gd name="T80" fmla="*/ 9 w 33"/>
                <a:gd name="T81" fmla="*/ 20 h 36"/>
                <a:gd name="T82" fmla="*/ 33 w 33"/>
                <a:gd name="T83" fmla="*/ 20 h 36"/>
                <a:gd name="T84" fmla="*/ 33 w 33"/>
                <a:gd name="T85" fmla="*/ 20 h 36"/>
                <a:gd name="T86" fmla="*/ 33 w 33"/>
                <a:gd name="T87" fmla="*/ 18 h 36"/>
                <a:gd name="T88" fmla="*/ 33 w 33"/>
                <a:gd name="T89" fmla="*/ 18 h 36"/>
                <a:gd name="T90" fmla="*/ 9 w 33"/>
                <a:gd name="T91" fmla="*/ 14 h 36"/>
                <a:gd name="T92" fmla="*/ 9 w 33"/>
                <a:gd name="T93" fmla="*/ 14 h 36"/>
                <a:gd name="T94" fmla="*/ 10 w 33"/>
                <a:gd name="T95" fmla="*/ 11 h 36"/>
                <a:gd name="T96" fmla="*/ 12 w 33"/>
                <a:gd name="T97" fmla="*/ 9 h 36"/>
                <a:gd name="T98" fmla="*/ 14 w 33"/>
                <a:gd name="T99" fmla="*/ 8 h 36"/>
                <a:gd name="T100" fmla="*/ 17 w 33"/>
                <a:gd name="T101" fmla="*/ 6 h 36"/>
                <a:gd name="T102" fmla="*/ 17 w 33"/>
                <a:gd name="T103" fmla="*/ 6 h 36"/>
                <a:gd name="T104" fmla="*/ 20 w 33"/>
                <a:gd name="T105" fmla="*/ 8 h 36"/>
                <a:gd name="T106" fmla="*/ 22 w 33"/>
                <a:gd name="T107" fmla="*/ 9 h 36"/>
                <a:gd name="T108" fmla="*/ 23 w 33"/>
                <a:gd name="T109" fmla="*/ 11 h 36"/>
                <a:gd name="T110" fmla="*/ 24 w 33"/>
                <a:gd name="T111" fmla="*/ 14 h 36"/>
                <a:gd name="T112" fmla="*/ 9 w 33"/>
                <a:gd name="T113" fmla="*/ 14 h 36"/>
                <a:gd name="T114" fmla="*/ 9 w 33"/>
                <a:gd name="T115" fmla="*/ 14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3" h="36">
                  <a:moveTo>
                    <a:pt x="33" y="18"/>
                  </a:moveTo>
                  <a:lnTo>
                    <a:pt x="33" y="18"/>
                  </a:lnTo>
                  <a:lnTo>
                    <a:pt x="32" y="11"/>
                  </a:lnTo>
                  <a:lnTo>
                    <a:pt x="31" y="8"/>
                  </a:lnTo>
                  <a:lnTo>
                    <a:pt x="28" y="4"/>
                  </a:lnTo>
                  <a:lnTo>
                    <a:pt x="26" y="2"/>
                  </a:lnTo>
                  <a:lnTo>
                    <a:pt x="24" y="1"/>
                  </a:lnTo>
                  <a:lnTo>
                    <a:pt x="21" y="0"/>
                  </a:lnTo>
                  <a:lnTo>
                    <a:pt x="17" y="0"/>
                  </a:lnTo>
                  <a:lnTo>
                    <a:pt x="17" y="0"/>
                  </a:lnTo>
                  <a:lnTo>
                    <a:pt x="13" y="0"/>
                  </a:lnTo>
                  <a:lnTo>
                    <a:pt x="10" y="1"/>
                  </a:lnTo>
                  <a:lnTo>
                    <a:pt x="7" y="3"/>
                  </a:lnTo>
                  <a:lnTo>
                    <a:pt x="5" y="5"/>
                  </a:lnTo>
                  <a:lnTo>
                    <a:pt x="3" y="8"/>
                  </a:lnTo>
                  <a:lnTo>
                    <a:pt x="1" y="11"/>
                  </a:lnTo>
                  <a:lnTo>
                    <a:pt x="0" y="15"/>
                  </a:lnTo>
                  <a:lnTo>
                    <a:pt x="0" y="18"/>
                  </a:lnTo>
                  <a:lnTo>
                    <a:pt x="0" y="18"/>
                  </a:lnTo>
                  <a:lnTo>
                    <a:pt x="0" y="22"/>
                  </a:lnTo>
                  <a:lnTo>
                    <a:pt x="1" y="26"/>
                  </a:lnTo>
                  <a:lnTo>
                    <a:pt x="3" y="29"/>
                  </a:lnTo>
                  <a:lnTo>
                    <a:pt x="5" y="32"/>
                  </a:lnTo>
                  <a:lnTo>
                    <a:pt x="7" y="33"/>
                  </a:lnTo>
                  <a:lnTo>
                    <a:pt x="10" y="35"/>
                  </a:lnTo>
                  <a:lnTo>
                    <a:pt x="13" y="36"/>
                  </a:lnTo>
                  <a:lnTo>
                    <a:pt x="18" y="36"/>
                  </a:lnTo>
                  <a:lnTo>
                    <a:pt x="18" y="36"/>
                  </a:lnTo>
                  <a:lnTo>
                    <a:pt x="23" y="35"/>
                  </a:lnTo>
                  <a:lnTo>
                    <a:pt x="27" y="33"/>
                  </a:lnTo>
                  <a:lnTo>
                    <a:pt x="31" y="30"/>
                  </a:lnTo>
                  <a:lnTo>
                    <a:pt x="33" y="26"/>
                  </a:lnTo>
                  <a:lnTo>
                    <a:pt x="24" y="26"/>
                  </a:lnTo>
                  <a:lnTo>
                    <a:pt x="24" y="26"/>
                  </a:lnTo>
                  <a:lnTo>
                    <a:pt x="22" y="28"/>
                  </a:lnTo>
                  <a:lnTo>
                    <a:pt x="18" y="29"/>
                  </a:lnTo>
                  <a:lnTo>
                    <a:pt x="18" y="29"/>
                  </a:lnTo>
                  <a:lnTo>
                    <a:pt x="14" y="29"/>
                  </a:lnTo>
                  <a:lnTo>
                    <a:pt x="11" y="27"/>
                  </a:lnTo>
                  <a:lnTo>
                    <a:pt x="10" y="25"/>
                  </a:lnTo>
                  <a:lnTo>
                    <a:pt x="9" y="20"/>
                  </a:lnTo>
                  <a:lnTo>
                    <a:pt x="33" y="20"/>
                  </a:lnTo>
                  <a:lnTo>
                    <a:pt x="33" y="20"/>
                  </a:lnTo>
                  <a:lnTo>
                    <a:pt x="33" y="18"/>
                  </a:lnTo>
                  <a:lnTo>
                    <a:pt x="33" y="18"/>
                  </a:lnTo>
                  <a:close/>
                  <a:moveTo>
                    <a:pt x="9" y="14"/>
                  </a:moveTo>
                  <a:lnTo>
                    <a:pt x="9" y="14"/>
                  </a:lnTo>
                  <a:lnTo>
                    <a:pt x="10" y="11"/>
                  </a:lnTo>
                  <a:lnTo>
                    <a:pt x="12" y="9"/>
                  </a:lnTo>
                  <a:lnTo>
                    <a:pt x="14" y="8"/>
                  </a:lnTo>
                  <a:lnTo>
                    <a:pt x="17" y="6"/>
                  </a:lnTo>
                  <a:lnTo>
                    <a:pt x="17" y="6"/>
                  </a:lnTo>
                  <a:lnTo>
                    <a:pt x="20" y="8"/>
                  </a:lnTo>
                  <a:lnTo>
                    <a:pt x="22" y="9"/>
                  </a:lnTo>
                  <a:lnTo>
                    <a:pt x="23" y="11"/>
                  </a:lnTo>
                  <a:lnTo>
                    <a:pt x="24" y="14"/>
                  </a:lnTo>
                  <a:lnTo>
                    <a:pt x="9" y="14"/>
                  </a:lnTo>
                  <a:lnTo>
                    <a:pt x="9"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792">
                <a:solidFill>
                  <a:srgbClr val="000000"/>
                </a:solidFill>
              </a:endParaRPr>
            </a:p>
          </p:txBody>
        </p:sp>
        <p:sp>
          <p:nvSpPr>
            <p:cNvPr id="14" name="Freeform 10"/>
            <p:cNvSpPr>
              <a:spLocks/>
            </p:cNvSpPr>
            <p:nvPr userDrawn="1"/>
          </p:nvSpPr>
          <p:spPr bwMode="auto">
            <a:xfrm>
              <a:off x="653" y="4236"/>
              <a:ext cx="30" cy="36"/>
            </a:xfrm>
            <a:custGeom>
              <a:avLst/>
              <a:gdLst>
                <a:gd name="T0" fmla="*/ 16 w 30"/>
                <a:gd name="T1" fmla="*/ 0 h 36"/>
                <a:gd name="T2" fmla="*/ 16 w 30"/>
                <a:gd name="T3" fmla="*/ 0 h 36"/>
                <a:gd name="T4" fmla="*/ 10 w 30"/>
                <a:gd name="T5" fmla="*/ 0 h 36"/>
                <a:gd name="T6" fmla="*/ 5 w 30"/>
                <a:gd name="T7" fmla="*/ 3 h 36"/>
                <a:gd name="T8" fmla="*/ 3 w 30"/>
                <a:gd name="T9" fmla="*/ 6 h 36"/>
                <a:gd name="T10" fmla="*/ 2 w 30"/>
                <a:gd name="T11" fmla="*/ 11 h 36"/>
                <a:gd name="T12" fmla="*/ 2 w 30"/>
                <a:gd name="T13" fmla="*/ 11 h 36"/>
                <a:gd name="T14" fmla="*/ 2 w 30"/>
                <a:gd name="T15" fmla="*/ 14 h 36"/>
                <a:gd name="T16" fmla="*/ 4 w 30"/>
                <a:gd name="T17" fmla="*/ 17 h 36"/>
                <a:gd name="T18" fmla="*/ 7 w 30"/>
                <a:gd name="T19" fmla="*/ 19 h 36"/>
                <a:gd name="T20" fmla="*/ 12 w 30"/>
                <a:gd name="T21" fmla="*/ 20 h 36"/>
                <a:gd name="T22" fmla="*/ 16 w 30"/>
                <a:gd name="T23" fmla="*/ 22 h 36"/>
                <a:gd name="T24" fmla="*/ 16 w 30"/>
                <a:gd name="T25" fmla="*/ 22 h 36"/>
                <a:gd name="T26" fmla="*/ 21 w 30"/>
                <a:gd name="T27" fmla="*/ 24 h 36"/>
                <a:gd name="T28" fmla="*/ 21 w 30"/>
                <a:gd name="T29" fmla="*/ 25 h 36"/>
                <a:gd name="T30" fmla="*/ 22 w 30"/>
                <a:gd name="T31" fmla="*/ 26 h 36"/>
                <a:gd name="T32" fmla="*/ 22 w 30"/>
                <a:gd name="T33" fmla="*/ 26 h 36"/>
                <a:gd name="T34" fmla="*/ 21 w 30"/>
                <a:gd name="T35" fmla="*/ 28 h 36"/>
                <a:gd name="T36" fmla="*/ 20 w 30"/>
                <a:gd name="T37" fmla="*/ 29 h 36"/>
                <a:gd name="T38" fmla="*/ 16 w 30"/>
                <a:gd name="T39" fmla="*/ 30 h 36"/>
                <a:gd name="T40" fmla="*/ 16 w 30"/>
                <a:gd name="T41" fmla="*/ 30 h 36"/>
                <a:gd name="T42" fmla="*/ 13 w 30"/>
                <a:gd name="T43" fmla="*/ 29 h 36"/>
                <a:gd name="T44" fmla="*/ 11 w 30"/>
                <a:gd name="T45" fmla="*/ 28 h 36"/>
                <a:gd name="T46" fmla="*/ 10 w 30"/>
                <a:gd name="T47" fmla="*/ 27 h 36"/>
                <a:gd name="T48" fmla="*/ 9 w 30"/>
                <a:gd name="T49" fmla="*/ 24 h 36"/>
                <a:gd name="T50" fmla="*/ 0 w 30"/>
                <a:gd name="T51" fmla="*/ 24 h 36"/>
                <a:gd name="T52" fmla="*/ 0 w 30"/>
                <a:gd name="T53" fmla="*/ 25 h 36"/>
                <a:gd name="T54" fmla="*/ 0 w 30"/>
                <a:gd name="T55" fmla="*/ 25 h 36"/>
                <a:gd name="T56" fmla="*/ 1 w 30"/>
                <a:gd name="T57" fmla="*/ 30 h 36"/>
                <a:gd name="T58" fmla="*/ 4 w 30"/>
                <a:gd name="T59" fmla="*/ 33 h 36"/>
                <a:gd name="T60" fmla="*/ 10 w 30"/>
                <a:gd name="T61" fmla="*/ 35 h 36"/>
                <a:gd name="T62" fmla="*/ 16 w 30"/>
                <a:gd name="T63" fmla="*/ 36 h 36"/>
                <a:gd name="T64" fmla="*/ 16 w 30"/>
                <a:gd name="T65" fmla="*/ 36 h 36"/>
                <a:gd name="T66" fmla="*/ 22 w 30"/>
                <a:gd name="T67" fmla="*/ 35 h 36"/>
                <a:gd name="T68" fmla="*/ 27 w 30"/>
                <a:gd name="T69" fmla="*/ 33 h 36"/>
                <a:gd name="T70" fmla="*/ 29 w 30"/>
                <a:gd name="T71" fmla="*/ 30 h 36"/>
                <a:gd name="T72" fmla="*/ 30 w 30"/>
                <a:gd name="T73" fmla="*/ 26 h 36"/>
                <a:gd name="T74" fmla="*/ 30 w 30"/>
                <a:gd name="T75" fmla="*/ 26 h 36"/>
                <a:gd name="T76" fmla="*/ 30 w 30"/>
                <a:gd name="T77" fmla="*/ 22 h 36"/>
                <a:gd name="T78" fmla="*/ 29 w 30"/>
                <a:gd name="T79" fmla="*/ 20 h 36"/>
                <a:gd name="T80" fmla="*/ 29 w 30"/>
                <a:gd name="T81" fmla="*/ 20 h 36"/>
                <a:gd name="T82" fmla="*/ 26 w 30"/>
                <a:gd name="T83" fmla="*/ 17 h 36"/>
                <a:gd name="T84" fmla="*/ 20 w 30"/>
                <a:gd name="T85" fmla="*/ 15 h 36"/>
                <a:gd name="T86" fmla="*/ 20 w 30"/>
                <a:gd name="T87" fmla="*/ 15 h 36"/>
                <a:gd name="T88" fmla="*/ 12 w 30"/>
                <a:gd name="T89" fmla="*/ 13 h 36"/>
                <a:gd name="T90" fmla="*/ 11 w 30"/>
                <a:gd name="T91" fmla="*/ 12 h 36"/>
                <a:gd name="T92" fmla="*/ 11 w 30"/>
                <a:gd name="T93" fmla="*/ 10 h 36"/>
                <a:gd name="T94" fmla="*/ 11 w 30"/>
                <a:gd name="T95" fmla="*/ 10 h 36"/>
                <a:gd name="T96" fmla="*/ 11 w 30"/>
                <a:gd name="T97" fmla="*/ 9 h 36"/>
                <a:gd name="T98" fmla="*/ 12 w 30"/>
                <a:gd name="T99" fmla="*/ 8 h 36"/>
                <a:gd name="T100" fmla="*/ 15 w 30"/>
                <a:gd name="T101" fmla="*/ 6 h 36"/>
                <a:gd name="T102" fmla="*/ 15 w 30"/>
                <a:gd name="T103" fmla="*/ 6 h 36"/>
                <a:gd name="T104" fmla="*/ 18 w 30"/>
                <a:gd name="T105" fmla="*/ 6 h 36"/>
                <a:gd name="T106" fmla="*/ 20 w 30"/>
                <a:gd name="T107" fmla="*/ 8 h 36"/>
                <a:gd name="T108" fmla="*/ 21 w 30"/>
                <a:gd name="T109" fmla="*/ 10 h 36"/>
                <a:gd name="T110" fmla="*/ 22 w 30"/>
                <a:gd name="T111" fmla="*/ 12 h 36"/>
                <a:gd name="T112" fmla="*/ 30 w 30"/>
                <a:gd name="T113" fmla="*/ 12 h 36"/>
                <a:gd name="T114" fmla="*/ 30 w 30"/>
                <a:gd name="T115" fmla="*/ 12 h 36"/>
                <a:gd name="T116" fmla="*/ 29 w 30"/>
                <a:gd name="T117" fmla="*/ 6 h 36"/>
                <a:gd name="T118" fmla="*/ 26 w 30"/>
                <a:gd name="T119" fmla="*/ 3 h 36"/>
                <a:gd name="T120" fmla="*/ 22 w 30"/>
                <a:gd name="T121" fmla="*/ 0 h 36"/>
                <a:gd name="T122" fmla="*/ 16 w 30"/>
                <a:gd name="T123" fmla="*/ 0 h 36"/>
                <a:gd name="T124" fmla="*/ 16 w 30"/>
                <a:gd name="T125"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0" h="36">
                  <a:moveTo>
                    <a:pt x="16" y="0"/>
                  </a:moveTo>
                  <a:lnTo>
                    <a:pt x="16" y="0"/>
                  </a:lnTo>
                  <a:lnTo>
                    <a:pt x="10" y="0"/>
                  </a:lnTo>
                  <a:lnTo>
                    <a:pt x="5" y="3"/>
                  </a:lnTo>
                  <a:lnTo>
                    <a:pt x="3" y="6"/>
                  </a:lnTo>
                  <a:lnTo>
                    <a:pt x="2" y="11"/>
                  </a:lnTo>
                  <a:lnTo>
                    <a:pt x="2" y="11"/>
                  </a:lnTo>
                  <a:lnTo>
                    <a:pt x="2" y="14"/>
                  </a:lnTo>
                  <a:lnTo>
                    <a:pt x="4" y="17"/>
                  </a:lnTo>
                  <a:lnTo>
                    <a:pt x="7" y="19"/>
                  </a:lnTo>
                  <a:lnTo>
                    <a:pt x="12" y="20"/>
                  </a:lnTo>
                  <a:lnTo>
                    <a:pt x="16" y="22"/>
                  </a:lnTo>
                  <a:lnTo>
                    <a:pt x="16" y="22"/>
                  </a:lnTo>
                  <a:lnTo>
                    <a:pt x="21" y="24"/>
                  </a:lnTo>
                  <a:lnTo>
                    <a:pt x="21" y="25"/>
                  </a:lnTo>
                  <a:lnTo>
                    <a:pt x="22" y="26"/>
                  </a:lnTo>
                  <a:lnTo>
                    <a:pt x="22" y="26"/>
                  </a:lnTo>
                  <a:lnTo>
                    <a:pt x="21" y="28"/>
                  </a:lnTo>
                  <a:lnTo>
                    <a:pt x="20" y="29"/>
                  </a:lnTo>
                  <a:lnTo>
                    <a:pt x="16" y="30"/>
                  </a:lnTo>
                  <a:lnTo>
                    <a:pt x="16" y="30"/>
                  </a:lnTo>
                  <a:lnTo>
                    <a:pt x="13" y="29"/>
                  </a:lnTo>
                  <a:lnTo>
                    <a:pt x="11" y="28"/>
                  </a:lnTo>
                  <a:lnTo>
                    <a:pt x="10" y="27"/>
                  </a:lnTo>
                  <a:lnTo>
                    <a:pt x="9" y="24"/>
                  </a:lnTo>
                  <a:lnTo>
                    <a:pt x="0" y="24"/>
                  </a:lnTo>
                  <a:lnTo>
                    <a:pt x="0" y="25"/>
                  </a:lnTo>
                  <a:lnTo>
                    <a:pt x="0" y="25"/>
                  </a:lnTo>
                  <a:lnTo>
                    <a:pt x="1" y="30"/>
                  </a:lnTo>
                  <a:lnTo>
                    <a:pt x="4" y="33"/>
                  </a:lnTo>
                  <a:lnTo>
                    <a:pt x="10" y="35"/>
                  </a:lnTo>
                  <a:lnTo>
                    <a:pt x="16" y="36"/>
                  </a:lnTo>
                  <a:lnTo>
                    <a:pt x="16" y="36"/>
                  </a:lnTo>
                  <a:lnTo>
                    <a:pt x="22" y="35"/>
                  </a:lnTo>
                  <a:lnTo>
                    <a:pt x="27" y="33"/>
                  </a:lnTo>
                  <a:lnTo>
                    <a:pt x="29" y="30"/>
                  </a:lnTo>
                  <a:lnTo>
                    <a:pt x="30" y="26"/>
                  </a:lnTo>
                  <a:lnTo>
                    <a:pt x="30" y="26"/>
                  </a:lnTo>
                  <a:lnTo>
                    <a:pt x="30" y="22"/>
                  </a:lnTo>
                  <a:lnTo>
                    <a:pt x="29" y="20"/>
                  </a:lnTo>
                  <a:lnTo>
                    <a:pt x="29" y="20"/>
                  </a:lnTo>
                  <a:lnTo>
                    <a:pt x="26" y="17"/>
                  </a:lnTo>
                  <a:lnTo>
                    <a:pt x="20" y="15"/>
                  </a:lnTo>
                  <a:lnTo>
                    <a:pt x="20" y="15"/>
                  </a:lnTo>
                  <a:lnTo>
                    <a:pt x="12" y="13"/>
                  </a:lnTo>
                  <a:lnTo>
                    <a:pt x="11" y="12"/>
                  </a:lnTo>
                  <a:lnTo>
                    <a:pt x="11" y="10"/>
                  </a:lnTo>
                  <a:lnTo>
                    <a:pt x="11" y="10"/>
                  </a:lnTo>
                  <a:lnTo>
                    <a:pt x="11" y="9"/>
                  </a:lnTo>
                  <a:lnTo>
                    <a:pt x="12" y="8"/>
                  </a:lnTo>
                  <a:lnTo>
                    <a:pt x="15" y="6"/>
                  </a:lnTo>
                  <a:lnTo>
                    <a:pt x="15" y="6"/>
                  </a:lnTo>
                  <a:lnTo>
                    <a:pt x="18" y="6"/>
                  </a:lnTo>
                  <a:lnTo>
                    <a:pt x="20" y="8"/>
                  </a:lnTo>
                  <a:lnTo>
                    <a:pt x="21" y="10"/>
                  </a:lnTo>
                  <a:lnTo>
                    <a:pt x="22" y="12"/>
                  </a:lnTo>
                  <a:lnTo>
                    <a:pt x="30" y="12"/>
                  </a:lnTo>
                  <a:lnTo>
                    <a:pt x="30" y="12"/>
                  </a:lnTo>
                  <a:lnTo>
                    <a:pt x="29" y="6"/>
                  </a:lnTo>
                  <a:lnTo>
                    <a:pt x="26" y="3"/>
                  </a:lnTo>
                  <a:lnTo>
                    <a:pt x="22" y="0"/>
                  </a:lnTo>
                  <a:lnTo>
                    <a:pt x="16" y="0"/>
                  </a:lnTo>
                  <a:lnTo>
                    <a:pt x="1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792">
                <a:solidFill>
                  <a:srgbClr val="000000"/>
                </a:solidFill>
              </a:endParaRPr>
            </a:p>
          </p:txBody>
        </p:sp>
        <p:sp>
          <p:nvSpPr>
            <p:cNvPr id="15" name="Freeform 11"/>
            <p:cNvSpPr>
              <a:spLocks noEditPoints="1"/>
            </p:cNvSpPr>
            <p:nvPr userDrawn="1"/>
          </p:nvSpPr>
          <p:spPr bwMode="auto">
            <a:xfrm>
              <a:off x="689" y="4236"/>
              <a:ext cx="31" cy="36"/>
            </a:xfrm>
            <a:custGeom>
              <a:avLst/>
              <a:gdLst>
                <a:gd name="T0" fmla="*/ 16 w 31"/>
                <a:gd name="T1" fmla="*/ 8 h 36"/>
                <a:gd name="T2" fmla="*/ 20 w 31"/>
                <a:gd name="T3" fmla="*/ 9 h 36"/>
                <a:gd name="T4" fmla="*/ 21 w 31"/>
                <a:gd name="T5" fmla="*/ 13 h 36"/>
                <a:gd name="T6" fmla="*/ 20 w 31"/>
                <a:gd name="T7" fmla="*/ 13 h 36"/>
                <a:gd name="T8" fmla="*/ 14 w 31"/>
                <a:gd name="T9" fmla="*/ 14 h 36"/>
                <a:gd name="T10" fmla="*/ 8 w 31"/>
                <a:gd name="T11" fmla="*/ 16 h 36"/>
                <a:gd name="T12" fmla="*/ 4 w 31"/>
                <a:gd name="T13" fmla="*/ 18 h 36"/>
                <a:gd name="T14" fmla="*/ 1 w 31"/>
                <a:gd name="T15" fmla="*/ 22 h 36"/>
                <a:gd name="T16" fmla="*/ 0 w 31"/>
                <a:gd name="T17" fmla="*/ 27 h 36"/>
                <a:gd name="T18" fmla="*/ 3 w 31"/>
                <a:gd name="T19" fmla="*/ 33 h 36"/>
                <a:gd name="T20" fmla="*/ 13 w 31"/>
                <a:gd name="T21" fmla="*/ 36 h 36"/>
                <a:gd name="T22" fmla="*/ 16 w 31"/>
                <a:gd name="T23" fmla="*/ 36 h 36"/>
                <a:gd name="T24" fmla="*/ 20 w 31"/>
                <a:gd name="T25" fmla="*/ 33 h 36"/>
                <a:gd name="T26" fmla="*/ 22 w 31"/>
                <a:gd name="T27" fmla="*/ 31 h 36"/>
                <a:gd name="T28" fmla="*/ 22 w 31"/>
                <a:gd name="T29" fmla="*/ 32 h 36"/>
                <a:gd name="T30" fmla="*/ 31 w 31"/>
                <a:gd name="T31" fmla="*/ 35 h 36"/>
                <a:gd name="T32" fmla="*/ 30 w 31"/>
                <a:gd name="T33" fmla="*/ 32 h 36"/>
                <a:gd name="T34" fmla="*/ 30 w 31"/>
                <a:gd name="T35" fmla="*/ 14 h 36"/>
                <a:gd name="T36" fmla="*/ 30 w 31"/>
                <a:gd name="T37" fmla="*/ 9 h 36"/>
                <a:gd name="T38" fmla="*/ 29 w 31"/>
                <a:gd name="T39" fmla="*/ 5 h 36"/>
                <a:gd name="T40" fmla="*/ 25 w 31"/>
                <a:gd name="T41" fmla="*/ 1 h 36"/>
                <a:gd name="T42" fmla="*/ 17 w 31"/>
                <a:gd name="T43" fmla="*/ 0 h 36"/>
                <a:gd name="T44" fmla="*/ 12 w 31"/>
                <a:gd name="T45" fmla="*/ 0 h 36"/>
                <a:gd name="T46" fmla="*/ 6 w 31"/>
                <a:gd name="T47" fmla="*/ 2 h 36"/>
                <a:gd name="T48" fmla="*/ 3 w 31"/>
                <a:gd name="T49" fmla="*/ 5 h 36"/>
                <a:gd name="T50" fmla="*/ 9 w 31"/>
                <a:gd name="T51" fmla="*/ 11 h 36"/>
                <a:gd name="T52" fmla="*/ 11 w 31"/>
                <a:gd name="T53" fmla="*/ 10 h 36"/>
                <a:gd name="T54" fmla="*/ 16 w 31"/>
                <a:gd name="T55" fmla="*/ 8 h 36"/>
                <a:gd name="T56" fmla="*/ 21 w 31"/>
                <a:gd name="T57" fmla="*/ 20 h 36"/>
                <a:gd name="T58" fmla="*/ 20 w 31"/>
                <a:gd name="T59" fmla="*/ 25 h 36"/>
                <a:gd name="T60" fmla="*/ 18 w 31"/>
                <a:gd name="T61" fmla="*/ 29 h 36"/>
                <a:gd name="T62" fmla="*/ 15 w 31"/>
                <a:gd name="T63" fmla="*/ 29 h 36"/>
                <a:gd name="T64" fmla="*/ 11 w 31"/>
                <a:gd name="T65" fmla="*/ 28 h 36"/>
                <a:gd name="T66" fmla="*/ 9 w 31"/>
                <a:gd name="T67" fmla="*/ 26 h 36"/>
                <a:gd name="T68" fmla="*/ 9 w 31"/>
                <a:gd name="T69" fmla="*/ 22 h 36"/>
                <a:gd name="T70" fmla="*/ 16 w 31"/>
                <a:gd name="T71" fmla="*/ 20 h 36"/>
                <a:gd name="T72" fmla="*/ 21 w 31"/>
                <a:gd name="T73" fmla="*/ 2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1" h="36">
                  <a:moveTo>
                    <a:pt x="16" y="8"/>
                  </a:moveTo>
                  <a:lnTo>
                    <a:pt x="16" y="8"/>
                  </a:lnTo>
                  <a:lnTo>
                    <a:pt x="18" y="8"/>
                  </a:lnTo>
                  <a:lnTo>
                    <a:pt x="20" y="9"/>
                  </a:lnTo>
                  <a:lnTo>
                    <a:pt x="21" y="10"/>
                  </a:lnTo>
                  <a:lnTo>
                    <a:pt x="21" y="13"/>
                  </a:lnTo>
                  <a:lnTo>
                    <a:pt x="21" y="13"/>
                  </a:lnTo>
                  <a:lnTo>
                    <a:pt x="20" y="13"/>
                  </a:lnTo>
                  <a:lnTo>
                    <a:pt x="20" y="13"/>
                  </a:lnTo>
                  <a:lnTo>
                    <a:pt x="14" y="14"/>
                  </a:lnTo>
                  <a:lnTo>
                    <a:pt x="14" y="14"/>
                  </a:lnTo>
                  <a:lnTo>
                    <a:pt x="8" y="16"/>
                  </a:lnTo>
                  <a:lnTo>
                    <a:pt x="8" y="16"/>
                  </a:lnTo>
                  <a:lnTo>
                    <a:pt x="4" y="18"/>
                  </a:lnTo>
                  <a:lnTo>
                    <a:pt x="2" y="20"/>
                  </a:lnTo>
                  <a:lnTo>
                    <a:pt x="1" y="22"/>
                  </a:lnTo>
                  <a:lnTo>
                    <a:pt x="0" y="27"/>
                  </a:lnTo>
                  <a:lnTo>
                    <a:pt x="0" y="27"/>
                  </a:lnTo>
                  <a:lnTo>
                    <a:pt x="1" y="31"/>
                  </a:lnTo>
                  <a:lnTo>
                    <a:pt x="3" y="33"/>
                  </a:lnTo>
                  <a:lnTo>
                    <a:pt x="7" y="35"/>
                  </a:lnTo>
                  <a:lnTo>
                    <a:pt x="13" y="36"/>
                  </a:lnTo>
                  <a:lnTo>
                    <a:pt x="13" y="36"/>
                  </a:lnTo>
                  <a:lnTo>
                    <a:pt x="16" y="36"/>
                  </a:lnTo>
                  <a:lnTo>
                    <a:pt x="18" y="35"/>
                  </a:lnTo>
                  <a:lnTo>
                    <a:pt x="20" y="33"/>
                  </a:lnTo>
                  <a:lnTo>
                    <a:pt x="22" y="31"/>
                  </a:lnTo>
                  <a:lnTo>
                    <a:pt x="22" y="31"/>
                  </a:lnTo>
                  <a:lnTo>
                    <a:pt x="22" y="32"/>
                  </a:lnTo>
                  <a:lnTo>
                    <a:pt x="22" y="32"/>
                  </a:lnTo>
                  <a:lnTo>
                    <a:pt x="22" y="35"/>
                  </a:lnTo>
                  <a:lnTo>
                    <a:pt x="31" y="35"/>
                  </a:lnTo>
                  <a:lnTo>
                    <a:pt x="31" y="35"/>
                  </a:lnTo>
                  <a:lnTo>
                    <a:pt x="30" y="32"/>
                  </a:lnTo>
                  <a:lnTo>
                    <a:pt x="30" y="28"/>
                  </a:lnTo>
                  <a:lnTo>
                    <a:pt x="30" y="14"/>
                  </a:lnTo>
                  <a:lnTo>
                    <a:pt x="30" y="14"/>
                  </a:lnTo>
                  <a:lnTo>
                    <a:pt x="30" y="9"/>
                  </a:lnTo>
                  <a:lnTo>
                    <a:pt x="29" y="5"/>
                  </a:lnTo>
                  <a:lnTo>
                    <a:pt x="29" y="5"/>
                  </a:lnTo>
                  <a:lnTo>
                    <a:pt x="27" y="3"/>
                  </a:lnTo>
                  <a:lnTo>
                    <a:pt x="25" y="1"/>
                  </a:lnTo>
                  <a:lnTo>
                    <a:pt x="20" y="0"/>
                  </a:lnTo>
                  <a:lnTo>
                    <a:pt x="17" y="0"/>
                  </a:lnTo>
                  <a:lnTo>
                    <a:pt x="17" y="0"/>
                  </a:lnTo>
                  <a:lnTo>
                    <a:pt x="12" y="0"/>
                  </a:lnTo>
                  <a:lnTo>
                    <a:pt x="6" y="2"/>
                  </a:lnTo>
                  <a:lnTo>
                    <a:pt x="6" y="2"/>
                  </a:lnTo>
                  <a:lnTo>
                    <a:pt x="4" y="3"/>
                  </a:lnTo>
                  <a:lnTo>
                    <a:pt x="3" y="5"/>
                  </a:lnTo>
                  <a:lnTo>
                    <a:pt x="1" y="11"/>
                  </a:lnTo>
                  <a:lnTo>
                    <a:pt x="9" y="11"/>
                  </a:lnTo>
                  <a:lnTo>
                    <a:pt x="9" y="11"/>
                  </a:lnTo>
                  <a:lnTo>
                    <a:pt x="11" y="10"/>
                  </a:lnTo>
                  <a:lnTo>
                    <a:pt x="12" y="9"/>
                  </a:lnTo>
                  <a:lnTo>
                    <a:pt x="16" y="8"/>
                  </a:lnTo>
                  <a:lnTo>
                    <a:pt x="16" y="8"/>
                  </a:lnTo>
                  <a:close/>
                  <a:moveTo>
                    <a:pt x="21" y="20"/>
                  </a:moveTo>
                  <a:lnTo>
                    <a:pt x="21" y="20"/>
                  </a:lnTo>
                  <a:lnTo>
                    <a:pt x="20" y="25"/>
                  </a:lnTo>
                  <a:lnTo>
                    <a:pt x="19" y="28"/>
                  </a:lnTo>
                  <a:lnTo>
                    <a:pt x="18" y="29"/>
                  </a:lnTo>
                  <a:lnTo>
                    <a:pt x="15" y="29"/>
                  </a:lnTo>
                  <a:lnTo>
                    <a:pt x="15" y="29"/>
                  </a:lnTo>
                  <a:lnTo>
                    <a:pt x="13" y="29"/>
                  </a:lnTo>
                  <a:lnTo>
                    <a:pt x="11" y="28"/>
                  </a:lnTo>
                  <a:lnTo>
                    <a:pt x="9" y="27"/>
                  </a:lnTo>
                  <a:lnTo>
                    <a:pt x="9" y="26"/>
                  </a:lnTo>
                  <a:lnTo>
                    <a:pt x="9" y="26"/>
                  </a:lnTo>
                  <a:lnTo>
                    <a:pt x="9" y="22"/>
                  </a:lnTo>
                  <a:lnTo>
                    <a:pt x="12" y="21"/>
                  </a:lnTo>
                  <a:lnTo>
                    <a:pt x="16" y="20"/>
                  </a:lnTo>
                  <a:lnTo>
                    <a:pt x="21" y="19"/>
                  </a:lnTo>
                  <a:lnTo>
                    <a:pt x="21" y="20"/>
                  </a:lnTo>
                  <a:lnTo>
                    <a:pt x="21" y="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792">
                <a:solidFill>
                  <a:srgbClr val="000000"/>
                </a:solidFill>
              </a:endParaRPr>
            </a:p>
          </p:txBody>
        </p:sp>
        <p:sp>
          <p:nvSpPr>
            <p:cNvPr id="17" name="Freeform 12"/>
            <p:cNvSpPr>
              <a:spLocks noEditPoints="1"/>
            </p:cNvSpPr>
            <p:nvPr userDrawn="1"/>
          </p:nvSpPr>
          <p:spPr bwMode="auto">
            <a:xfrm>
              <a:off x="724" y="4236"/>
              <a:ext cx="37" cy="50"/>
            </a:xfrm>
            <a:custGeom>
              <a:avLst/>
              <a:gdLst>
                <a:gd name="T0" fmla="*/ 25 w 37"/>
                <a:gd name="T1" fmla="*/ 1 h 50"/>
                <a:gd name="T2" fmla="*/ 19 w 37"/>
                <a:gd name="T3" fmla="*/ 0 h 50"/>
                <a:gd name="T4" fmla="*/ 8 w 37"/>
                <a:gd name="T5" fmla="*/ 3 h 50"/>
                <a:gd name="T6" fmla="*/ 4 w 37"/>
                <a:gd name="T7" fmla="*/ 12 h 50"/>
                <a:gd name="T8" fmla="*/ 5 w 37"/>
                <a:gd name="T9" fmla="*/ 15 h 50"/>
                <a:gd name="T10" fmla="*/ 7 w 37"/>
                <a:gd name="T11" fmla="*/ 20 h 50"/>
                <a:gd name="T12" fmla="*/ 10 w 37"/>
                <a:gd name="T13" fmla="*/ 22 h 50"/>
                <a:gd name="T14" fmla="*/ 4 w 37"/>
                <a:gd name="T15" fmla="*/ 26 h 50"/>
                <a:gd name="T16" fmla="*/ 4 w 37"/>
                <a:gd name="T17" fmla="*/ 28 h 50"/>
                <a:gd name="T18" fmla="*/ 8 w 37"/>
                <a:gd name="T19" fmla="*/ 32 h 50"/>
                <a:gd name="T20" fmla="*/ 5 w 37"/>
                <a:gd name="T21" fmla="*/ 33 h 50"/>
                <a:gd name="T22" fmla="*/ 0 w 37"/>
                <a:gd name="T23" fmla="*/ 37 h 50"/>
                <a:gd name="T24" fmla="*/ 0 w 37"/>
                <a:gd name="T25" fmla="*/ 40 h 50"/>
                <a:gd name="T26" fmla="*/ 1 w 37"/>
                <a:gd name="T27" fmla="*/ 44 h 50"/>
                <a:gd name="T28" fmla="*/ 11 w 37"/>
                <a:gd name="T29" fmla="*/ 49 h 50"/>
                <a:gd name="T30" fmla="*/ 18 w 37"/>
                <a:gd name="T31" fmla="*/ 50 h 50"/>
                <a:gd name="T32" fmla="*/ 31 w 37"/>
                <a:gd name="T33" fmla="*/ 47 h 50"/>
                <a:gd name="T34" fmla="*/ 36 w 37"/>
                <a:gd name="T35" fmla="*/ 38 h 50"/>
                <a:gd name="T36" fmla="*/ 35 w 37"/>
                <a:gd name="T37" fmla="*/ 34 h 50"/>
                <a:gd name="T38" fmla="*/ 32 w 37"/>
                <a:gd name="T39" fmla="*/ 31 h 50"/>
                <a:gd name="T40" fmla="*/ 20 w 37"/>
                <a:gd name="T41" fmla="*/ 28 h 50"/>
                <a:gd name="T42" fmla="*/ 13 w 37"/>
                <a:gd name="T43" fmla="*/ 27 h 50"/>
                <a:gd name="T44" fmla="*/ 12 w 37"/>
                <a:gd name="T45" fmla="*/ 26 h 50"/>
                <a:gd name="T46" fmla="*/ 13 w 37"/>
                <a:gd name="T47" fmla="*/ 25 h 50"/>
                <a:gd name="T48" fmla="*/ 20 w 37"/>
                <a:gd name="T49" fmla="*/ 24 h 50"/>
                <a:gd name="T50" fmla="*/ 25 w 37"/>
                <a:gd name="T51" fmla="*/ 22 h 50"/>
                <a:gd name="T52" fmla="*/ 31 w 37"/>
                <a:gd name="T53" fmla="*/ 17 h 50"/>
                <a:gd name="T54" fmla="*/ 32 w 37"/>
                <a:gd name="T55" fmla="*/ 14 h 50"/>
                <a:gd name="T56" fmla="*/ 30 w 37"/>
                <a:gd name="T57" fmla="*/ 8 h 50"/>
                <a:gd name="T58" fmla="*/ 37 w 37"/>
                <a:gd name="T59" fmla="*/ 1 h 50"/>
                <a:gd name="T60" fmla="*/ 25 w 37"/>
                <a:gd name="T61" fmla="*/ 1 h 50"/>
                <a:gd name="T62" fmla="*/ 24 w 37"/>
                <a:gd name="T63" fmla="*/ 12 h 50"/>
                <a:gd name="T64" fmla="*/ 22 w 37"/>
                <a:gd name="T65" fmla="*/ 16 h 50"/>
                <a:gd name="T66" fmla="*/ 18 w 37"/>
                <a:gd name="T67" fmla="*/ 17 h 50"/>
                <a:gd name="T68" fmla="*/ 15 w 37"/>
                <a:gd name="T69" fmla="*/ 17 h 50"/>
                <a:gd name="T70" fmla="*/ 12 w 37"/>
                <a:gd name="T71" fmla="*/ 14 h 50"/>
                <a:gd name="T72" fmla="*/ 11 w 37"/>
                <a:gd name="T73" fmla="*/ 12 h 50"/>
                <a:gd name="T74" fmla="*/ 13 w 37"/>
                <a:gd name="T75" fmla="*/ 9 h 50"/>
                <a:gd name="T76" fmla="*/ 18 w 37"/>
                <a:gd name="T77" fmla="*/ 6 h 50"/>
                <a:gd name="T78" fmla="*/ 20 w 37"/>
                <a:gd name="T79" fmla="*/ 8 h 50"/>
                <a:gd name="T80" fmla="*/ 23 w 37"/>
                <a:gd name="T81" fmla="*/ 10 h 50"/>
                <a:gd name="T82" fmla="*/ 24 w 37"/>
                <a:gd name="T83" fmla="*/ 12 h 50"/>
                <a:gd name="T84" fmla="*/ 26 w 37"/>
                <a:gd name="T85" fmla="*/ 40 h 50"/>
                <a:gd name="T86" fmla="*/ 24 w 37"/>
                <a:gd name="T87" fmla="*/ 43 h 50"/>
                <a:gd name="T88" fmla="*/ 18 w 37"/>
                <a:gd name="T89" fmla="*/ 44 h 50"/>
                <a:gd name="T90" fmla="*/ 14 w 37"/>
                <a:gd name="T91" fmla="*/ 44 h 50"/>
                <a:gd name="T92" fmla="*/ 9 w 37"/>
                <a:gd name="T93" fmla="*/ 41 h 50"/>
                <a:gd name="T94" fmla="*/ 8 w 37"/>
                <a:gd name="T95" fmla="*/ 40 h 50"/>
                <a:gd name="T96" fmla="*/ 10 w 37"/>
                <a:gd name="T97" fmla="*/ 36 h 50"/>
                <a:gd name="T98" fmla="*/ 17 w 37"/>
                <a:gd name="T99" fmla="*/ 35 h 50"/>
                <a:gd name="T100" fmla="*/ 18 w 37"/>
                <a:gd name="T101" fmla="*/ 35 h 50"/>
                <a:gd name="T102" fmla="*/ 22 w 37"/>
                <a:gd name="T103" fmla="*/ 35 h 50"/>
                <a:gd name="T104" fmla="*/ 26 w 37"/>
                <a:gd name="T105" fmla="*/ 37 h 50"/>
                <a:gd name="T106" fmla="*/ 26 w 37"/>
                <a:gd name="T107" fmla="*/ 4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7" h="50">
                  <a:moveTo>
                    <a:pt x="25" y="1"/>
                  </a:moveTo>
                  <a:lnTo>
                    <a:pt x="25" y="1"/>
                  </a:lnTo>
                  <a:lnTo>
                    <a:pt x="19" y="0"/>
                  </a:lnTo>
                  <a:lnTo>
                    <a:pt x="19" y="0"/>
                  </a:lnTo>
                  <a:lnTo>
                    <a:pt x="12" y="1"/>
                  </a:lnTo>
                  <a:lnTo>
                    <a:pt x="8" y="3"/>
                  </a:lnTo>
                  <a:lnTo>
                    <a:pt x="5" y="8"/>
                  </a:lnTo>
                  <a:lnTo>
                    <a:pt x="4" y="12"/>
                  </a:lnTo>
                  <a:lnTo>
                    <a:pt x="4" y="12"/>
                  </a:lnTo>
                  <a:lnTo>
                    <a:pt x="5" y="15"/>
                  </a:lnTo>
                  <a:lnTo>
                    <a:pt x="6" y="18"/>
                  </a:lnTo>
                  <a:lnTo>
                    <a:pt x="7" y="20"/>
                  </a:lnTo>
                  <a:lnTo>
                    <a:pt x="10" y="22"/>
                  </a:lnTo>
                  <a:lnTo>
                    <a:pt x="10" y="22"/>
                  </a:lnTo>
                  <a:lnTo>
                    <a:pt x="5" y="25"/>
                  </a:lnTo>
                  <a:lnTo>
                    <a:pt x="4" y="26"/>
                  </a:lnTo>
                  <a:lnTo>
                    <a:pt x="4" y="28"/>
                  </a:lnTo>
                  <a:lnTo>
                    <a:pt x="4" y="28"/>
                  </a:lnTo>
                  <a:lnTo>
                    <a:pt x="5" y="30"/>
                  </a:lnTo>
                  <a:lnTo>
                    <a:pt x="8" y="32"/>
                  </a:lnTo>
                  <a:lnTo>
                    <a:pt x="8" y="32"/>
                  </a:lnTo>
                  <a:lnTo>
                    <a:pt x="5" y="33"/>
                  </a:lnTo>
                  <a:lnTo>
                    <a:pt x="3" y="35"/>
                  </a:lnTo>
                  <a:lnTo>
                    <a:pt x="0" y="37"/>
                  </a:lnTo>
                  <a:lnTo>
                    <a:pt x="0" y="40"/>
                  </a:lnTo>
                  <a:lnTo>
                    <a:pt x="0" y="40"/>
                  </a:lnTo>
                  <a:lnTo>
                    <a:pt x="0" y="42"/>
                  </a:lnTo>
                  <a:lnTo>
                    <a:pt x="1" y="44"/>
                  </a:lnTo>
                  <a:lnTo>
                    <a:pt x="5" y="47"/>
                  </a:lnTo>
                  <a:lnTo>
                    <a:pt x="11" y="49"/>
                  </a:lnTo>
                  <a:lnTo>
                    <a:pt x="18" y="50"/>
                  </a:lnTo>
                  <a:lnTo>
                    <a:pt x="18" y="50"/>
                  </a:lnTo>
                  <a:lnTo>
                    <a:pt x="25" y="49"/>
                  </a:lnTo>
                  <a:lnTo>
                    <a:pt x="31" y="47"/>
                  </a:lnTo>
                  <a:lnTo>
                    <a:pt x="34" y="44"/>
                  </a:lnTo>
                  <a:lnTo>
                    <a:pt x="36" y="38"/>
                  </a:lnTo>
                  <a:lnTo>
                    <a:pt x="36" y="38"/>
                  </a:lnTo>
                  <a:lnTo>
                    <a:pt x="35" y="34"/>
                  </a:lnTo>
                  <a:lnTo>
                    <a:pt x="32" y="31"/>
                  </a:lnTo>
                  <a:lnTo>
                    <a:pt x="32" y="31"/>
                  </a:lnTo>
                  <a:lnTo>
                    <a:pt x="27" y="29"/>
                  </a:lnTo>
                  <a:lnTo>
                    <a:pt x="20" y="28"/>
                  </a:lnTo>
                  <a:lnTo>
                    <a:pt x="20" y="28"/>
                  </a:lnTo>
                  <a:lnTo>
                    <a:pt x="13" y="27"/>
                  </a:lnTo>
                  <a:lnTo>
                    <a:pt x="12" y="27"/>
                  </a:lnTo>
                  <a:lnTo>
                    <a:pt x="12" y="26"/>
                  </a:lnTo>
                  <a:lnTo>
                    <a:pt x="12" y="26"/>
                  </a:lnTo>
                  <a:lnTo>
                    <a:pt x="13" y="25"/>
                  </a:lnTo>
                  <a:lnTo>
                    <a:pt x="15" y="24"/>
                  </a:lnTo>
                  <a:lnTo>
                    <a:pt x="20" y="24"/>
                  </a:lnTo>
                  <a:lnTo>
                    <a:pt x="20" y="24"/>
                  </a:lnTo>
                  <a:lnTo>
                    <a:pt x="25" y="22"/>
                  </a:lnTo>
                  <a:lnTo>
                    <a:pt x="28" y="20"/>
                  </a:lnTo>
                  <a:lnTo>
                    <a:pt x="31" y="17"/>
                  </a:lnTo>
                  <a:lnTo>
                    <a:pt x="32" y="14"/>
                  </a:lnTo>
                  <a:lnTo>
                    <a:pt x="32" y="14"/>
                  </a:lnTo>
                  <a:lnTo>
                    <a:pt x="31" y="10"/>
                  </a:lnTo>
                  <a:lnTo>
                    <a:pt x="30" y="8"/>
                  </a:lnTo>
                  <a:lnTo>
                    <a:pt x="37" y="8"/>
                  </a:lnTo>
                  <a:lnTo>
                    <a:pt x="37" y="1"/>
                  </a:lnTo>
                  <a:lnTo>
                    <a:pt x="25" y="1"/>
                  </a:lnTo>
                  <a:lnTo>
                    <a:pt x="25" y="1"/>
                  </a:lnTo>
                  <a:close/>
                  <a:moveTo>
                    <a:pt x="24" y="12"/>
                  </a:moveTo>
                  <a:lnTo>
                    <a:pt x="24" y="12"/>
                  </a:lnTo>
                  <a:lnTo>
                    <a:pt x="23" y="14"/>
                  </a:lnTo>
                  <a:lnTo>
                    <a:pt x="22" y="16"/>
                  </a:lnTo>
                  <a:lnTo>
                    <a:pt x="20" y="17"/>
                  </a:lnTo>
                  <a:lnTo>
                    <a:pt x="18" y="17"/>
                  </a:lnTo>
                  <a:lnTo>
                    <a:pt x="18" y="17"/>
                  </a:lnTo>
                  <a:lnTo>
                    <a:pt x="15" y="17"/>
                  </a:lnTo>
                  <a:lnTo>
                    <a:pt x="13" y="16"/>
                  </a:lnTo>
                  <a:lnTo>
                    <a:pt x="12" y="14"/>
                  </a:lnTo>
                  <a:lnTo>
                    <a:pt x="11" y="12"/>
                  </a:lnTo>
                  <a:lnTo>
                    <a:pt x="11" y="12"/>
                  </a:lnTo>
                  <a:lnTo>
                    <a:pt x="12" y="10"/>
                  </a:lnTo>
                  <a:lnTo>
                    <a:pt x="13" y="9"/>
                  </a:lnTo>
                  <a:lnTo>
                    <a:pt x="15" y="8"/>
                  </a:lnTo>
                  <a:lnTo>
                    <a:pt x="18" y="6"/>
                  </a:lnTo>
                  <a:lnTo>
                    <a:pt x="18" y="6"/>
                  </a:lnTo>
                  <a:lnTo>
                    <a:pt x="20" y="8"/>
                  </a:lnTo>
                  <a:lnTo>
                    <a:pt x="22" y="9"/>
                  </a:lnTo>
                  <a:lnTo>
                    <a:pt x="23" y="10"/>
                  </a:lnTo>
                  <a:lnTo>
                    <a:pt x="24" y="12"/>
                  </a:lnTo>
                  <a:lnTo>
                    <a:pt x="24" y="12"/>
                  </a:lnTo>
                  <a:close/>
                  <a:moveTo>
                    <a:pt x="26" y="40"/>
                  </a:moveTo>
                  <a:lnTo>
                    <a:pt x="26" y="40"/>
                  </a:lnTo>
                  <a:lnTo>
                    <a:pt x="26" y="42"/>
                  </a:lnTo>
                  <a:lnTo>
                    <a:pt x="24" y="43"/>
                  </a:lnTo>
                  <a:lnTo>
                    <a:pt x="22" y="44"/>
                  </a:lnTo>
                  <a:lnTo>
                    <a:pt x="18" y="44"/>
                  </a:lnTo>
                  <a:lnTo>
                    <a:pt x="18" y="44"/>
                  </a:lnTo>
                  <a:lnTo>
                    <a:pt x="14" y="44"/>
                  </a:lnTo>
                  <a:lnTo>
                    <a:pt x="11" y="43"/>
                  </a:lnTo>
                  <a:lnTo>
                    <a:pt x="9" y="41"/>
                  </a:lnTo>
                  <a:lnTo>
                    <a:pt x="8" y="40"/>
                  </a:lnTo>
                  <a:lnTo>
                    <a:pt x="8" y="40"/>
                  </a:lnTo>
                  <a:lnTo>
                    <a:pt x="9" y="37"/>
                  </a:lnTo>
                  <a:lnTo>
                    <a:pt x="10" y="36"/>
                  </a:lnTo>
                  <a:lnTo>
                    <a:pt x="13" y="35"/>
                  </a:lnTo>
                  <a:lnTo>
                    <a:pt x="17" y="35"/>
                  </a:lnTo>
                  <a:lnTo>
                    <a:pt x="17" y="35"/>
                  </a:lnTo>
                  <a:lnTo>
                    <a:pt x="18" y="35"/>
                  </a:lnTo>
                  <a:lnTo>
                    <a:pt x="18" y="35"/>
                  </a:lnTo>
                  <a:lnTo>
                    <a:pt x="22" y="35"/>
                  </a:lnTo>
                  <a:lnTo>
                    <a:pt x="24" y="36"/>
                  </a:lnTo>
                  <a:lnTo>
                    <a:pt x="26" y="37"/>
                  </a:lnTo>
                  <a:lnTo>
                    <a:pt x="26" y="40"/>
                  </a:lnTo>
                  <a:lnTo>
                    <a:pt x="26" y="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792">
                <a:solidFill>
                  <a:srgbClr val="000000"/>
                </a:solidFill>
              </a:endParaRPr>
            </a:p>
          </p:txBody>
        </p:sp>
        <p:sp>
          <p:nvSpPr>
            <p:cNvPr id="18" name="Freeform 13"/>
            <p:cNvSpPr>
              <a:spLocks noEditPoints="1"/>
            </p:cNvSpPr>
            <p:nvPr userDrawn="1"/>
          </p:nvSpPr>
          <p:spPr bwMode="auto">
            <a:xfrm>
              <a:off x="764" y="4236"/>
              <a:ext cx="33" cy="36"/>
            </a:xfrm>
            <a:custGeom>
              <a:avLst/>
              <a:gdLst>
                <a:gd name="T0" fmla="*/ 33 w 33"/>
                <a:gd name="T1" fmla="*/ 18 h 36"/>
                <a:gd name="T2" fmla="*/ 33 w 33"/>
                <a:gd name="T3" fmla="*/ 18 h 36"/>
                <a:gd name="T4" fmla="*/ 32 w 33"/>
                <a:gd name="T5" fmla="*/ 11 h 36"/>
                <a:gd name="T6" fmla="*/ 31 w 33"/>
                <a:gd name="T7" fmla="*/ 8 h 36"/>
                <a:gd name="T8" fmla="*/ 28 w 33"/>
                <a:gd name="T9" fmla="*/ 4 h 36"/>
                <a:gd name="T10" fmla="*/ 26 w 33"/>
                <a:gd name="T11" fmla="*/ 2 h 36"/>
                <a:gd name="T12" fmla="*/ 24 w 33"/>
                <a:gd name="T13" fmla="*/ 1 h 36"/>
                <a:gd name="T14" fmla="*/ 21 w 33"/>
                <a:gd name="T15" fmla="*/ 0 h 36"/>
                <a:gd name="T16" fmla="*/ 18 w 33"/>
                <a:gd name="T17" fmla="*/ 0 h 36"/>
                <a:gd name="T18" fmla="*/ 18 w 33"/>
                <a:gd name="T19" fmla="*/ 0 h 36"/>
                <a:gd name="T20" fmla="*/ 13 w 33"/>
                <a:gd name="T21" fmla="*/ 0 h 36"/>
                <a:gd name="T22" fmla="*/ 10 w 33"/>
                <a:gd name="T23" fmla="*/ 1 h 36"/>
                <a:gd name="T24" fmla="*/ 7 w 33"/>
                <a:gd name="T25" fmla="*/ 3 h 36"/>
                <a:gd name="T26" fmla="*/ 5 w 33"/>
                <a:gd name="T27" fmla="*/ 5 h 36"/>
                <a:gd name="T28" fmla="*/ 2 w 33"/>
                <a:gd name="T29" fmla="*/ 8 h 36"/>
                <a:gd name="T30" fmla="*/ 1 w 33"/>
                <a:gd name="T31" fmla="*/ 11 h 36"/>
                <a:gd name="T32" fmla="*/ 0 w 33"/>
                <a:gd name="T33" fmla="*/ 15 h 36"/>
                <a:gd name="T34" fmla="*/ 0 w 33"/>
                <a:gd name="T35" fmla="*/ 18 h 36"/>
                <a:gd name="T36" fmla="*/ 0 w 33"/>
                <a:gd name="T37" fmla="*/ 18 h 36"/>
                <a:gd name="T38" fmla="*/ 0 w 33"/>
                <a:gd name="T39" fmla="*/ 22 h 36"/>
                <a:gd name="T40" fmla="*/ 1 w 33"/>
                <a:gd name="T41" fmla="*/ 26 h 36"/>
                <a:gd name="T42" fmla="*/ 2 w 33"/>
                <a:gd name="T43" fmla="*/ 29 h 36"/>
                <a:gd name="T44" fmla="*/ 5 w 33"/>
                <a:gd name="T45" fmla="*/ 32 h 36"/>
                <a:gd name="T46" fmla="*/ 7 w 33"/>
                <a:gd name="T47" fmla="*/ 33 h 36"/>
                <a:gd name="T48" fmla="*/ 10 w 33"/>
                <a:gd name="T49" fmla="*/ 35 h 36"/>
                <a:gd name="T50" fmla="*/ 13 w 33"/>
                <a:gd name="T51" fmla="*/ 36 h 36"/>
                <a:gd name="T52" fmla="*/ 18 w 33"/>
                <a:gd name="T53" fmla="*/ 36 h 36"/>
                <a:gd name="T54" fmla="*/ 18 w 33"/>
                <a:gd name="T55" fmla="*/ 36 h 36"/>
                <a:gd name="T56" fmla="*/ 23 w 33"/>
                <a:gd name="T57" fmla="*/ 35 h 36"/>
                <a:gd name="T58" fmla="*/ 27 w 33"/>
                <a:gd name="T59" fmla="*/ 33 h 36"/>
                <a:gd name="T60" fmla="*/ 31 w 33"/>
                <a:gd name="T61" fmla="*/ 30 h 36"/>
                <a:gd name="T62" fmla="*/ 33 w 33"/>
                <a:gd name="T63" fmla="*/ 26 h 36"/>
                <a:gd name="T64" fmla="*/ 24 w 33"/>
                <a:gd name="T65" fmla="*/ 26 h 36"/>
                <a:gd name="T66" fmla="*/ 24 w 33"/>
                <a:gd name="T67" fmla="*/ 26 h 36"/>
                <a:gd name="T68" fmla="*/ 22 w 33"/>
                <a:gd name="T69" fmla="*/ 28 h 36"/>
                <a:gd name="T70" fmla="*/ 18 w 33"/>
                <a:gd name="T71" fmla="*/ 29 h 36"/>
                <a:gd name="T72" fmla="*/ 18 w 33"/>
                <a:gd name="T73" fmla="*/ 29 h 36"/>
                <a:gd name="T74" fmla="*/ 14 w 33"/>
                <a:gd name="T75" fmla="*/ 29 h 36"/>
                <a:gd name="T76" fmla="*/ 11 w 33"/>
                <a:gd name="T77" fmla="*/ 27 h 36"/>
                <a:gd name="T78" fmla="*/ 10 w 33"/>
                <a:gd name="T79" fmla="*/ 25 h 36"/>
                <a:gd name="T80" fmla="*/ 9 w 33"/>
                <a:gd name="T81" fmla="*/ 20 h 36"/>
                <a:gd name="T82" fmla="*/ 33 w 33"/>
                <a:gd name="T83" fmla="*/ 20 h 36"/>
                <a:gd name="T84" fmla="*/ 33 w 33"/>
                <a:gd name="T85" fmla="*/ 20 h 36"/>
                <a:gd name="T86" fmla="*/ 33 w 33"/>
                <a:gd name="T87" fmla="*/ 18 h 36"/>
                <a:gd name="T88" fmla="*/ 33 w 33"/>
                <a:gd name="T89" fmla="*/ 18 h 36"/>
                <a:gd name="T90" fmla="*/ 9 w 33"/>
                <a:gd name="T91" fmla="*/ 14 h 36"/>
                <a:gd name="T92" fmla="*/ 9 w 33"/>
                <a:gd name="T93" fmla="*/ 14 h 36"/>
                <a:gd name="T94" fmla="*/ 10 w 33"/>
                <a:gd name="T95" fmla="*/ 11 h 36"/>
                <a:gd name="T96" fmla="*/ 12 w 33"/>
                <a:gd name="T97" fmla="*/ 9 h 36"/>
                <a:gd name="T98" fmla="*/ 14 w 33"/>
                <a:gd name="T99" fmla="*/ 8 h 36"/>
                <a:gd name="T100" fmla="*/ 17 w 33"/>
                <a:gd name="T101" fmla="*/ 6 h 36"/>
                <a:gd name="T102" fmla="*/ 17 w 33"/>
                <a:gd name="T103" fmla="*/ 6 h 36"/>
                <a:gd name="T104" fmla="*/ 20 w 33"/>
                <a:gd name="T105" fmla="*/ 8 h 36"/>
                <a:gd name="T106" fmla="*/ 22 w 33"/>
                <a:gd name="T107" fmla="*/ 9 h 36"/>
                <a:gd name="T108" fmla="*/ 23 w 33"/>
                <a:gd name="T109" fmla="*/ 11 h 36"/>
                <a:gd name="T110" fmla="*/ 24 w 33"/>
                <a:gd name="T111" fmla="*/ 14 h 36"/>
                <a:gd name="T112" fmla="*/ 9 w 33"/>
                <a:gd name="T113" fmla="*/ 14 h 36"/>
                <a:gd name="T114" fmla="*/ 9 w 33"/>
                <a:gd name="T115" fmla="*/ 14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3" h="36">
                  <a:moveTo>
                    <a:pt x="33" y="18"/>
                  </a:moveTo>
                  <a:lnTo>
                    <a:pt x="33" y="18"/>
                  </a:lnTo>
                  <a:lnTo>
                    <a:pt x="32" y="11"/>
                  </a:lnTo>
                  <a:lnTo>
                    <a:pt x="31" y="8"/>
                  </a:lnTo>
                  <a:lnTo>
                    <a:pt x="28" y="4"/>
                  </a:lnTo>
                  <a:lnTo>
                    <a:pt x="26" y="2"/>
                  </a:lnTo>
                  <a:lnTo>
                    <a:pt x="24" y="1"/>
                  </a:lnTo>
                  <a:lnTo>
                    <a:pt x="21" y="0"/>
                  </a:lnTo>
                  <a:lnTo>
                    <a:pt x="18" y="0"/>
                  </a:lnTo>
                  <a:lnTo>
                    <a:pt x="18" y="0"/>
                  </a:lnTo>
                  <a:lnTo>
                    <a:pt x="13" y="0"/>
                  </a:lnTo>
                  <a:lnTo>
                    <a:pt x="10" y="1"/>
                  </a:lnTo>
                  <a:lnTo>
                    <a:pt x="7" y="3"/>
                  </a:lnTo>
                  <a:lnTo>
                    <a:pt x="5" y="5"/>
                  </a:lnTo>
                  <a:lnTo>
                    <a:pt x="2" y="8"/>
                  </a:lnTo>
                  <a:lnTo>
                    <a:pt x="1" y="11"/>
                  </a:lnTo>
                  <a:lnTo>
                    <a:pt x="0" y="15"/>
                  </a:lnTo>
                  <a:lnTo>
                    <a:pt x="0" y="18"/>
                  </a:lnTo>
                  <a:lnTo>
                    <a:pt x="0" y="18"/>
                  </a:lnTo>
                  <a:lnTo>
                    <a:pt x="0" y="22"/>
                  </a:lnTo>
                  <a:lnTo>
                    <a:pt x="1" y="26"/>
                  </a:lnTo>
                  <a:lnTo>
                    <a:pt x="2" y="29"/>
                  </a:lnTo>
                  <a:lnTo>
                    <a:pt x="5" y="32"/>
                  </a:lnTo>
                  <a:lnTo>
                    <a:pt x="7" y="33"/>
                  </a:lnTo>
                  <a:lnTo>
                    <a:pt x="10" y="35"/>
                  </a:lnTo>
                  <a:lnTo>
                    <a:pt x="13" y="36"/>
                  </a:lnTo>
                  <a:lnTo>
                    <a:pt x="18" y="36"/>
                  </a:lnTo>
                  <a:lnTo>
                    <a:pt x="18" y="36"/>
                  </a:lnTo>
                  <a:lnTo>
                    <a:pt x="23" y="35"/>
                  </a:lnTo>
                  <a:lnTo>
                    <a:pt x="27" y="33"/>
                  </a:lnTo>
                  <a:lnTo>
                    <a:pt x="31" y="30"/>
                  </a:lnTo>
                  <a:lnTo>
                    <a:pt x="33" y="26"/>
                  </a:lnTo>
                  <a:lnTo>
                    <a:pt x="24" y="26"/>
                  </a:lnTo>
                  <a:lnTo>
                    <a:pt x="24" y="26"/>
                  </a:lnTo>
                  <a:lnTo>
                    <a:pt x="22" y="28"/>
                  </a:lnTo>
                  <a:lnTo>
                    <a:pt x="18" y="29"/>
                  </a:lnTo>
                  <a:lnTo>
                    <a:pt x="18" y="29"/>
                  </a:lnTo>
                  <a:lnTo>
                    <a:pt x="14" y="29"/>
                  </a:lnTo>
                  <a:lnTo>
                    <a:pt x="11" y="27"/>
                  </a:lnTo>
                  <a:lnTo>
                    <a:pt x="10" y="25"/>
                  </a:lnTo>
                  <a:lnTo>
                    <a:pt x="9" y="20"/>
                  </a:lnTo>
                  <a:lnTo>
                    <a:pt x="33" y="20"/>
                  </a:lnTo>
                  <a:lnTo>
                    <a:pt x="33" y="20"/>
                  </a:lnTo>
                  <a:lnTo>
                    <a:pt x="33" y="18"/>
                  </a:lnTo>
                  <a:lnTo>
                    <a:pt x="33" y="18"/>
                  </a:lnTo>
                  <a:close/>
                  <a:moveTo>
                    <a:pt x="9" y="14"/>
                  </a:moveTo>
                  <a:lnTo>
                    <a:pt x="9" y="14"/>
                  </a:lnTo>
                  <a:lnTo>
                    <a:pt x="10" y="11"/>
                  </a:lnTo>
                  <a:lnTo>
                    <a:pt x="12" y="9"/>
                  </a:lnTo>
                  <a:lnTo>
                    <a:pt x="14" y="8"/>
                  </a:lnTo>
                  <a:lnTo>
                    <a:pt x="17" y="6"/>
                  </a:lnTo>
                  <a:lnTo>
                    <a:pt x="17" y="6"/>
                  </a:lnTo>
                  <a:lnTo>
                    <a:pt x="20" y="8"/>
                  </a:lnTo>
                  <a:lnTo>
                    <a:pt x="22" y="9"/>
                  </a:lnTo>
                  <a:lnTo>
                    <a:pt x="23" y="11"/>
                  </a:lnTo>
                  <a:lnTo>
                    <a:pt x="24" y="14"/>
                  </a:lnTo>
                  <a:lnTo>
                    <a:pt x="9" y="14"/>
                  </a:lnTo>
                  <a:lnTo>
                    <a:pt x="9"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792">
                <a:solidFill>
                  <a:srgbClr val="000000"/>
                </a:solidFill>
              </a:endParaRPr>
            </a:p>
          </p:txBody>
        </p:sp>
        <p:sp>
          <p:nvSpPr>
            <p:cNvPr id="19" name="Freeform 14"/>
            <p:cNvSpPr>
              <a:spLocks/>
            </p:cNvSpPr>
            <p:nvPr userDrawn="1"/>
          </p:nvSpPr>
          <p:spPr bwMode="auto">
            <a:xfrm>
              <a:off x="803" y="4236"/>
              <a:ext cx="32" cy="35"/>
            </a:xfrm>
            <a:custGeom>
              <a:avLst/>
              <a:gdLst>
                <a:gd name="T0" fmla="*/ 1 w 32"/>
                <a:gd name="T1" fmla="*/ 11 h 35"/>
                <a:gd name="T2" fmla="*/ 1 w 32"/>
                <a:gd name="T3" fmla="*/ 13 h 35"/>
                <a:gd name="T4" fmla="*/ 1 w 32"/>
                <a:gd name="T5" fmla="*/ 35 h 35"/>
                <a:gd name="T6" fmla="*/ 10 w 32"/>
                <a:gd name="T7" fmla="*/ 35 h 35"/>
                <a:gd name="T8" fmla="*/ 10 w 32"/>
                <a:gd name="T9" fmla="*/ 18 h 35"/>
                <a:gd name="T10" fmla="*/ 10 w 32"/>
                <a:gd name="T11" fmla="*/ 18 h 35"/>
                <a:gd name="T12" fmla="*/ 10 w 32"/>
                <a:gd name="T13" fmla="*/ 13 h 35"/>
                <a:gd name="T14" fmla="*/ 12 w 32"/>
                <a:gd name="T15" fmla="*/ 11 h 35"/>
                <a:gd name="T16" fmla="*/ 13 w 32"/>
                <a:gd name="T17" fmla="*/ 9 h 35"/>
                <a:gd name="T18" fmla="*/ 16 w 32"/>
                <a:gd name="T19" fmla="*/ 8 h 35"/>
                <a:gd name="T20" fmla="*/ 16 w 32"/>
                <a:gd name="T21" fmla="*/ 8 h 35"/>
                <a:gd name="T22" fmla="*/ 20 w 32"/>
                <a:gd name="T23" fmla="*/ 9 h 35"/>
                <a:gd name="T24" fmla="*/ 21 w 32"/>
                <a:gd name="T25" fmla="*/ 10 h 35"/>
                <a:gd name="T26" fmla="*/ 22 w 32"/>
                <a:gd name="T27" fmla="*/ 13 h 35"/>
                <a:gd name="T28" fmla="*/ 23 w 32"/>
                <a:gd name="T29" fmla="*/ 17 h 35"/>
                <a:gd name="T30" fmla="*/ 23 w 32"/>
                <a:gd name="T31" fmla="*/ 35 h 35"/>
                <a:gd name="T32" fmla="*/ 32 w 32"/>
                <a:gd name="T33" fmla="*/ 35 h 35"/>
                <a:gd name="T34" fmla="*/ 32 w 32"/>
                <a:gd name="T35" fmla="*/ 15 h 35"/>
                <a:gd name="T36" fmla="*/ 32 w 32"/>
                <a:gd name="T37" fmla="*/ 15 h 35"/>
                <a:gd name="T38" fmla="*/ 32 w 32"/>
                <a:gd name="T39" fmla="*/ 9 h 35"/>
                <a:gd name="T40" fmla="*/ 29 w 32"/>
                <a:gd name="T41" fmla="*/ 5 h 35"/>
                <a:gd name="T42" fmla="*/ 29 w 32"/>
                <a:gd name="T43" fmla="*/ 5 h 35"/>
                <a:gd name="T44" fmla="*/ 28 w 32"/>
                <a:gd name="T45" fmla="*/ 3 h 35"/>
                <a:gd name="T46" fmla="*/ 26 w 32"/>
                <a:gd name="T47" fmla="*/ 1 h 35"/>
                <a:gd name="T48" fmla="*/ 23 w 32"/>
                <a:gd name="T49" fmla="*/ 0 h 35"/>
                <a:gd name="T50" fmla="*/ 20 w 32"/>
                <a:gd name="T51" fmla="*/ 0 h 35"/>
                <a:gd name="T52" fmla="*/ 20 w 32"/>
                <a:gd name="T53" fmla="*/ 0 h 35"/>
                <a:gd name="T54" fmla="*/ 16 w 32"/>
                <a:gd name="T55" fmla="*/ 0 h 35"/>
                <a:gd name="T56" fmla="*/ 14 w 32"/>
                <a:gd name="T57" fmla="*/ 1 h 35"/>
                <a:gd name="T58" fmla="*/ 11 w 32"/>
                <a:gd name="T59" fmla="*/ 3 h 35"/>
                <a:gd name="T60" fmla="*/ 9 w 32"/>
                <a:gd name="T61" fmla="*/ 5 h 35"/>
                <a:gd name="T62" fmla="*/ 9 w 32"/>
                <a:gd name="T63" fmla="*/ 5 h 35"/>
                <a:gd name="T64" fmla="*/ 9 w 32"/>
                <a:gd name="T65" fmla="*/ 1 h 35"/>
                <a:gd name="T66" fmla="*/ 0 w 32"/>
                <a:gd name="T67" fmla="*/ 1 h 35"/>
                <a:gd name="T68" fmla="*/ 0 w 32"/>
                <a:gd name="T69" fmla="*/ 1 h 35"/>
                <a:gd name="T70" fmla="*/ 0 w 32"/>
                <a:gd name="T71" fmla="*/ 4 h 35"/>
                <a:gd name="T72" fmla="*/ 1 w 32"/>
                <a:gd name="T73" fmla="*/ 11 h 35"/>
                <a:gd name="T74" fmla="*/ 1 w 32"/>
                <a:gd name="T75" fmla="*/ 11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 h="35">
                  <a:moveTo>
                    <a:pt x="1" y="11"/>
                  </a:moveTo>
                  <a:lnTo>
                    <a:pt x="1" y="13"/>
                  </a:lnTo>
                  <a:lnTo>
                    <a:pt x="1" y="35"/>
                  </a:lnTo>
                  <a:lnTo>
                    <a:pt x="10" y="35"/>
                  </a:lnTo>
                  <a:lnTo>
                    <a:pt x="10" y="18"/>
                  </a:lnTo>
                  <a:lnTo>
                    <a:pt x="10" y="18"/>
                  </a:lnTo>
                  <a:lnTo>
                    <a:pt x="10" y="13"/>
                  </a:lnTo>
                  <a:lnTo>
                    <a:pt x="12" y="11"/>
                  </a:lnTo>
                  <a:lnTo>
                    <a:pt x="13" y="9"/>
                  </a:lnTo>
                  <a:lnTo>
                    <a:pt x="16" y="8"/>
                  </a:lnTo>
                  <a:lnTo>
                    <a:pt x="16" y="8"/>
                  </a:lnTo>
                  <a:lnTo>
                    <a:pt x="20" y="9"/>
                  </a:lnTo>
                  <a:lnTo>
                    <a:pt x="21" y="10"/>
                  </a:lnTo>
                  <a:lnTo>
                    <a:pt x="22" y="13"/>
                  </a:lnTo>
                  <a:lnTo>
                    <a:pt x="23" y="17"/>
                  </a:lnTo>
                  <a:lnTo>
                    <a:pt x="23" y="35"/>
                  </a:lnTo>
                  <a:lnTo>
                    <a:pt x="32" y="35"/>
                  </a:lnTo>
                  <a:lnTo>
                    <a:pt x="32" y="15"/>
                  </a:lnTo>
                  <a:lnTo>
                    <a:pt x="32" y="15"/>
                  </a:lnTo>
                  <a:lnTo>
                    <a:pt x="32" y="9"/>
                  </a:lnTo>
                  <a:lnTo>
                    <a:pt x="29" y="5"/>
                  </a:lnTo>
                  <a:lnTo>
                    <a:pt x="29" y="5"/>
                  </a:lnTo>
                  <a:lnTo>
                    <a:pt x="28" y="3"/>
                  </a:lnTo>
                  <a:lnTo>
                    <a:pt x="26" y="1"/>
                  </a:lnTo>
                  <a:lnTo>
                    <a:pt x="23" y="0"/>
                  </a:lnTo>
                  <a:lnTo>
                    <a:pt x="20" y="0"/>
                  </a:lnTo>
                  <a:lnTo>
                    <a:pt x="20" y="0"/>
                  </a:lnTo>
                  <a:lnTo>
                    <a:pt x="16" y="0"/>
                  </a:lnTo>
                  <a:lnTo>
                    <a:pt x="14" y="1"/>
                  </a:lnTo>
                  <a:lnTo>
                    <a:pt x="11" y="3"/>
                  </a:lnTo>
                  <a:lnTo>
                    <a:pt x="9" y="5"/>
                  </a:lnTo>
                  <a:lnTo>
                    <a:pt x="9" y="5"/>
                  </a:lnTo>
                  <a:lnTo>
                    <a:pt x="9" y="1"/>
                  </a:lnTo>
                  <a:lnTo>
                    <a:pt x="0" y="1"/>
                  </a:lnTo>
                  <a:lnTo>
                    <a:pt x="0" y="1"/>
                  </a:lnTo>
                  <a:lnTo>
                    <a:pt x="0" y="4"/>
                  </a:lnTo>
                  <a:lnTo>
                    <a:pt x="1" y="11"/>
                  </a:lnTo>
                  <a:lnTo>
                    <a:pt x="1"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792">
                <a:solidFill>
                  <a:srgbClr val="000000"/>
                </a:solidFill>
              </a:endParaRPr>
            </a:p>
          </p:txBody>
        </p:sp>
        <p:sp>
          <p:nvSpPr>
            <p:cNvPr id="20" name="Freeform 15"/>
            <p:cNvSpPr>
              <a:spLocks/>
            </p:cNvSpPr>
            <p:nvPr userDrawn="1"/>
          </p:nvSpPr>
          <p:spPr bwMode="auto">
            <a:xfrm>
              <a:off x="840" y="4226"/>
              <a:ext cx="24" cy="46"/>
            </a:xfrm>
            <a:custGeom>
              <a:avLst/>
              <a:gdLst>
                <a:gd name="T0" fmla="*/ 15 w 24"/>
                <a:gd name="T1" fmla="*/ 0 h 46"/>
                <a:gd name="T2" fmla="*/ 6 w 24"/>
                <a:gd name="T3" fmla="*/ 0 h 46"/>
                <a:gd name="T4" fmla="*/ 6 w 24"/>
                <a:gd name="T5" fmla="*/ 11 h 46"/>
                <a:gd name="T6" fmla="*/ 0 w 24"/>
                <a:gd name="T7" fmla="*/ 11 h 46"/>
                <a:gd name="T8" fmla="*/ 0 w 24"/>
                <a:gd name="T9" fmla="*/ 18 h 46"/>
                <a:gd name="T10" fmla="*/ 5 w 24"/>
                <a:gd name="T11" fmla="*/ 18 h 46"/>
                <a:gd name="T12" fmla="*/ 5 w 24"/>
                <a:gd name="T13" fmla="*/ 31 h 46"/>
                <a:gd name="T14" fmla="*/ 5 w 24"/>
                <a:gd name="T15" fmla="*/ 31 h 46"/>
                <a:gd name="T16" fmla="*/ 5 w 24"/>
                <a:gd name="T17" fmla="*/ 35 h 46"/>
                <a:gd name="T18" fmla="*/ 5 w 24"/>
                <a:gd name="T19" fmla="*/ 35 h 46"/>
                <a:gd name="T20" fmla="*/ 5 w 24"/>
                <a:gd name="T21" fmla="*/ 40 h 46"/>
                <a:gd name="T22" fmla="*/ 7 w 24"/>
                <a:gd name="T23" fmla="*/ 43 h 46"/>
                <a:gd name="T24" fmla="*/ 7 w 24"/>
                <a:gd name="T25" fmla="*/ 43 h 46"/>
                <a:gd name="T26" fmla="*/ 11 w 24"/>
                <a:gd name="T27" fmla="*/ 45 h 46"/>
                <a:gd name="T28" fmla="*/ 15 w 24"/>
                <a:gd name="T29" fmla="*/ 46 h 46"/>
                <a:gd name="T30" fmla="*/ 15 w 24"/>
                <a:gd name="T31" fmla="*/ 46 h 46"/>
                <a:gd name="T32" fmla="*/ 19 w 24"/>
                <a:gd name="T33" fmla="*/ 46 h 46"/>
                <a:gd name="T34" fmla="*/ 24 w 24"/>
                <a:gd name="T35" fmla="*/ 44 h 46"/>
                <a:gd name="T36" fmla="*/ 24 w 24"/>
                <a:gd name="T37" fmla="*/ 37 h 46"/>
                <a:gd name="T38" fmla="*/ 24 w 24"/>
                <a:gd name="T39" fmla="*/ 37 h 46"/>
                <a:gd name="T40" fmla="*/ 18 w 24"/>
                <a:gd name="T41" fmla="*/ 38 h 46"/>
                <a:gd name="T42" fmla="*/ 18 w 24"/>
                <a:gd name="T43" fmla="*/ 38 h 46"/>
                <a:gd name="T44" fmla="*/ 16 w 24"/>
                <a:gd name="T45" fmla="*/ 38 h 46"/>
                <a:gd name="T46" fmla="*/ 15 w 24"/>
                <a:gd name="T47" fmla="*/ 38 h 46"/>
                <a:gd name="T48" fmla="*/ 15 w 24"/>
                <a:gd name="T49" fmla="*/ 34 h 46"/>
                <a:gd name="T50" fmla="*/ 15 w 24"/>
                <a:gd name="T51" fmla="*/ 34 h 46"/>
                <a:gd name="T52" fmla="*/ 15 w 24"/>
                <a:gd name="T53" fmla="*/ 31 h 46"/>
                <a:gd name="T54" fmla="*/ 15 w 24"/>
                <a:gd name="T55" fmla="*/ 18 h 46"/>
                <a:gd name="T56" fmla="*/ 23 w 24"/>
                <a:gd name="T57" fmla="*/ 18 h 46"/>
                <a:gd name="T58" fmla="*/ 23 w 24"/>
                <a:gd name="T59" fmla="*/ 11 h 46"/>
                <a:gd name="T60" fmla="*/ 15 w 24"/>
                <a:gd name="T61" fmla="*/ 11 h 46"/>
                <a:gd name="T62" fmla="*/ 15 w 24"/>
                <a:gd name="T63" fmla="*/ 0 h 46"/>
                <a:gd name="T64" fmla="*/ 15 w 24"/>
                <a:gd name="T65"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4" h="46">
                  <a:moveTo>
                    <a:pt x="15" y="0"/>
                  </a:moveTo>
                  <a:lnTo>
                    <a:pt x="6" y="0"/>
                  </a:lnTo>
                  <a:lnTo>
                    <a:pt x="6" y="11"/>
                  </a:lnTo>
                  <a:lnTo>
                    <a:pt x="0" y="11"/>
                  </a:lnTo>
                  <a:lnTo>
                    <a:pt x="0" y="18"/>
                  </a:lnTo>
                  <a:lnTo>
                    <a:pt x="5" y="18"/>
                  </a:lnTo>
                  <a:lnTo>
                    <a:pt x="5" y="31"/>
                  </a:lnTo>
                  <a:lnTo>
                    <a:pt x="5" y="31"/>
                  </a:lnTo>
                  <a:lnTo>
                    <a:pt x="5" y="35"/>
                  </a:lnTo>
                  <a:lnTo>
                    <a:pt x="5" y="35"/>
                  </a:lnTo>
                  <a:lnTo>
                    <a:pt x="5" y="40"/>
                  </a:lnTo>
                  <a:lnTo>
                    <a:pt x="7" y="43"/>
                  </a:lnTo>
                  <a:lnTo>
                    <a:pt x="7" y="43"/>
                  </a:lnTo>
                  <a:lnTo>
                    <a:pt x="11" y="45"/>
                  </a:lnTo>
                  <a:lnTo>
                    <a:pt x="15" y="46"/>
                  </a:lnTo>
                  <a:lnTo>
                    <a:pt x="15" y="46"/>
                  </a:lnTo>
                  <a:lnTo>
                    <a:pt x="19" y="46"/>
                  </a:lnTo>
                  <a:lnTo>
                    <a:pt x="24" y="44"/>
                  </a:lnTo>
                  <a:lnTo>
                    <a:pt x="24" y="37"/>
                  </a:lnTo>
                  <a:lnTo>
                    <a:pt x="24" y="37"/>
                  </a:lnTo>
                  <a:lnTo>
                    <a:pt x="18" y="38"/>
                  </a:lnTo>
                  <a:lnTo>
                    <a:pt x="18" y="38"/>
                  </a:lnTo>
                  <a:lnTo>
                    <a:pt x="16" y="38"/>
                  </a:lnTo>
                  <a:lnTo>
                    <a:pt x="15" y="38"/>
                  </a:lnTo>
                  <a:lnTo>
                    <a:pt x="15" y="34"/>
                  </a:lnTo>
                  <a:lnTo>
                    <a:pt x="15" y="34"/>
                  </a:lnTo>
                  <a:lnTo>
                    <a:pt x="15" y="31"/>
                  </a:lnTo>
                  <a:lnTo>
                    <a:pt x="15" y="18"/>
                  </a:lnTo>
                  <a:lnTo>
                    <a:pt x="23" y="18"/>
                  </a:lnTo>
                  <a:lnTo>
                    <a:pt x="23" y="11"/>
                  </a:lnTo>
                  <a:lnTo>
                    <a:pt x="15" y="11"/>
                  </a:lnTo>
                  <a:lnTo>
                    <a:pt x="15" y="0"/>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792">
                <a:solidFill>
                  <a:srgbClr val="000000"/>
                </a:solidFill>
              </a:endParaRPr>
            </a:p>
          </p:txBody>
        </p:sp>
        <p:sp>
          <p:nvSpPr>
            <p:cNvPr id="21" name="Freeform 16"/>
            <p:cNvSpPr>
              <a:spLocks/>
            </p:cNvSpPr>
            <p:nvPr userDrawn="1"/>
          </p:nvSpPr>
          <p:spPr bwMode="auto">
            <a:xfrm>
              <a:off x="869" y="4237"/>
              <a:ext cx="32" cy="35"/>
            </a:xfrm>
            <a:custGeom>
              <a:avLst/>
              <a:gdLst>
                <a:gd name="T0" fmla="*/ 0 w 32"/>
                <a:gd name="T1" fmla="*/ 20 h 35"/>
                <a:gd name="T2" fmla="*/ 0 w 32"/>
                <a:gd name="T3" fmla="*/ 20 h 35"/>
                <a:gd name="T4" fmla="*/ 0 w 32"/>
                <a:gd name="T5" fmla="*/ 25 h 35"/>
                <a:gd name="T6" fmla="*/ 1 w 32"/>
                <a:gd name="T7" fmla="*/ 28 h 35"/>
                <a:gd name="T8" fmla="*/ 1 w 32"/>
                <a:gd name="T9" fmla="*/ 28 h 35"/>
                <a:gd name="T10" fmla="*/ 3 w 32"/>
                <a:gd name="T11" fmla="*/ 31 h 35"/>
                <a:gd name="T12" fmla="*/ 5 w 32"/>
                <a:gd name="T13" fmla="*/ 33 h 35"/>
                <a:gd name="T14" fmla="*/ 9 w 32"/>
                <a:gd name="T15" fmla="*/ 34 h 35"/>
                <a:gd name="T16" fmla="*/ 13 w 32"/>
                <a:gd name="T17" fmla="*/ 35 h 35"/>
                <a:gd name="T18" fmla="*/ 13 w 32"/>
                <a:gd name="T19" fmla="*/ 35 h 35"/>
                <a:gd name="T20" fmla="*/ 16 w 32"/>
                <a:gd name="T21" fmla="*/ 35 h 35"/>
                <a:gd name="T22" fmla="*/ 18 w 32"/>
                <a:gd name="T23" fmla="*/ 34 h 35"/>
                <a:gd name="T24" fmla="*/ 21 w 32"/>
                <a:gd name="T25" fmla="*/ 32 h 35"/>
                <a:gd name="T26" fmla="*/ 23 w 32"/>
                <a:gd name="T27" fmla="*/ 30 h 35"/>
                <a:gd name="T28" fmla="*/ 23 w 32"/>
                <a:gd name="T29" fmla="*/ 30 h 35"/>
                <a:gd name="T30" fmla="*/ 24 w 32"/>
                <a:gd name="T31" fmla="*/ 34 h 35"/>
                <a:gd name="T32" fmla="*/ 32 w 32"/>
                <a:gd name="T33" fmla="*/ 34 h 35"/>
                <a:gd name="T34" fmla="*/ 32 w 32"/>
                <a:gd name="T35" fmla="*/ 34 h 35"/>
                <a:gd name="T36" fmla="*/ 31 w 32"/>
                <a:gd name="T37" fmla="*/ 33 h 35"/>
                <a:gd name="T38" fmla="*/ 31 w 32"/>
                <a:gd name="T39" fmla="*/ 33 h 35"/>
                <a:gd name="T40" fmla="*/ 31 w 32"/>
                <a:gd name="T41" fmla="*/ 29 h 35"/>
                <a:gd name="T42" fmla="*/ 31 w 32"/>
                <a:gd name="T43" fmla="*/ 29 h 35"/>
                <a:gd name="T44" fmla="*/ 31 w 32"/>
                <a:gd name="T45" fmla="*/ 26 h 35"/>
                <a:gd name="T46" fmla="*/ 31 w 32"/>
                <a:gd name="T47" fmla="*/ 24 h 35"/>
                <a:gd name="T48" fmla="*/ 31 w 32"/>
                <a:gd name="T49" fmla="*/ 0 h 35"/>
                <a:gd name="T50" fmla="*/ 22 w 32"/>
                <a:gd name="T51" fmla="*/ 0 h 35"/>
                <a:gd name="T52" fmla="*/ 22 w 32"/>
                <a:gd name="T53" fmla="*/ 18 h 35"/>
                <a:gd name="T54" fmla="*/ 22 w 32"/>
                <a:gd name="T55" fmla="*/ 18 h 35"/>
                <a:gd name="T56" fmla="*/ 22 w 32"/>
                <a:gd name="T57" fmla="*/ 23 h 35"/>
                <a:gd name="T58" fmla="*/ 21 w 32"/>
                <a:gd name="T59" fmla="*/ 25 h 35"/>
                <a:gd name="T60" fmla="*/ 18 w 32"/>
                <a:gd name="T61" fmla="*/ 27 h 35"/>
                <a:gd name="T62" fmla="*/ 15 w 32"/>
                <a:gd name="T63" fmla="*/ 27 h 35"/>
                <a:gd name="T64" fmla="*/ 15 w 32"/>
                <a:gd name="T65" fmla="*/ 27 h 35"/>
                <a:gd name="T66" fmla="*/ 13 w 32"/>
                <a:gd name="T67" fmla="*/ 27 h 35"/>
                <a:gd name="T68" fmla="*/ 11 w 32"/>
                <a:gd name="T69" fmla="*/ 26 h 35"/>
                <a:gd name="T70" fmla="*/ 10 w 32"/>
                <a:gd name="T71" fmla="*/ 23 h 35"/>
                <a:gd name="T72" fmla="*/ 10 w 32"/>
                <a:gd name="T73" fmla="*/ 19 h 35"/>
                <a:gd name="T74" fmla="*/ 10 w 32"/>
                <a:gd name="T75" fmla="*/ 0 h 35"/>
                <a:gd name="T76" fmla="*/ 0 w 32"/>
                <a:gd name="T77" fmla="*/ 0 h 35"/>
                <a:gd name="T78" fmla="*/ 0 w 32"/>
                <a:gd name="T79" fmla="*/ 20 h 35"/>
                <a:gd name="T80" fmla="*/ 0 w 32"/>
                <a:gd name="T81" fmla="*/ 2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 h="35">
                  <a:moveTo>
                    <a:pt x="0" y="20"/>
                  </a:moveTo>
                  <a:lnTo>
                    <a:pt x="0" y="20"/>
                  </a:lnTo>
                  <a:lnTo>
                    <a:pt x="0" y="25"/>
                  </a:lnTo>
                  <a:lnTo>
                    <a:pt x="1" y="28"/>
                  </a:lnTo>
                  <a:lnTo>
                    <a:pt x="1" y="28"/>
                  </a:lnTo>
                  <a:lnTo>
                    <a:pt x="3" y="31"/>
                  </a:lnTo>
                  <a:lnTo>
                    <a:pt x="5" y="33"/>
                  </a:lnTo>
                  <a:lnTo>
                    <a:pt x="9" y="34"/>
                  </a:lnTo>
                  <a:lnTo>
                    <a:pt x="13" y="35"/>
                  </a:lnTo>
                  <a:lnTo>
                    <a:pt x="13" y="35"/>
                  </a:lnTo>
                  <a:lnTo>
                    <a:pt x="16" y="35"/>
                  </a:lnTo>
                  <a:lnTo>
                    <a:pt x="18" y="34"/>
                  </a:lnTo>
                  <a:lnTo>
                    <a:pt x="21" y="32"/>
                  </a:lnTo>
                  <a:lnTo>
                    <a:pt x="23" y="30"/>
                  </a:lnTo>
                  <a:lnTo>
                    <a:pt x="23" y="30"/>
                  </a:lnTo>
                  <a:lnTo>
                    <a:pt x="24" y="34"/>
                  </a:lnTo>
                  <a:lnTo>
                    <a:pt x="32" y="34"/>
                  </a:lnTo>
                  <a:lnTo>
                    <a:pt x="32" y="34"/>
                  </a:lnTo>
                  <a:lnTo>
                    <a:pt x="31" y="33"/>
                  </a:lnTo>
                  <a:lnTo>
                    <a:pt x="31" y="33"/>
                  </a:lnTo>
                  <a:lnTo>
                    <a:pt x="31" y="29"/>
                  </a:lnTo>
                  <a:lnTo>
                    <a:pt x="31" y="29"/>
                  </a:lnTo>
                  <a:lnTo>
                    <a:pt x="31" y="26"/>
                  </a:lnTo>
                  <a:lnTo>
                    <a:pt x="31" y="24"/>
                  </a:lnTo>
                  <a:lnTo>
                    <a:pt x="31" y="0"/>
                  </a:lnTo>
                  <a:lnTo>
                    <a:pt x="22" y="0"/>
                  </a:lnTo>
                  <a:lnTo>
                    <a:pt x="22" y="18"/>
                  </a:lnTo>
                  <a:lnTo>
                    <a:pt x="22" y="18"/>
                  </a:lnTo>
                  <a:lnTo>
                    <a:pt x="22" y="23"/>
                  </a:lnTo>
                  <a:lnTo>
                    <a:pt x="21" y="25"/>
                  </a:lnTo>
                  <a:lnTo>
                    <a:pt x="18" y="27"/>
                  </a:lnTo>
                  <a:lnTo>
                    <a:pt x="15" y="27"/>
                  </a:lnTo>
                  <a:lnTo>
                    <a:pt x="15" y="27"/>
                  </a:lnTo>
                  <a:lnTo>
                    <a:pt x="13" y="27"/>
                  </a:lnTo>
                  <a:lnTo>
                    <a:pt x="11" y="26"/>
                  </a:lnTo>
                  <a:lnTo>
                    <a:pt x="10" y="23"/>
                  </a:lnTo>
                  <a:lnTo>
                    <a:pt x="10" y="19"/>
                  </a:lnTo>
                  <a:lnTo>
                    <a:pt x="10" y="0"/>
                  </a:lnTo>
                  <a:lnTo>
                    <a:pt x="0" y="0"/>
                  </a:lnTo>
                  <a:lnTo>
                    <a:pt x="0" y="20"/>
                  </a:lnTo>
                  <a:lnTo>
                    <a:pt x="0" y="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792">
                <a:solidFill>
                  <a:srgbClr val="000000"/>
                </a:solidFill>
              </a:endParaRPr>
            </a:p>
          </p:txBody>
        </p:sp>
        <p:sp>
          <p:nvSpPr>
            <p:cNvPr id="22" name="Freeform 17"/>
            <p:cNvSpPr>
              <a:spLocks/>
            </p:cNvSpPr>
            <p:nvPr userDrawn="1"/>
          </p:nvSpPr>
          <p:spPr bwMode="auto">
            <a:xfrm>
              <a:off x="910" y="4236"/>
              <a:ext cx="22" cy="35"/>
            </a:xfrm>
            <a:custGeom>
              <a:avLst/>
              <a:gdLst>
                <a:gd name="T0" fmla="*/ 0 w 22"/>
                <a:gd name="T1" fmla="*/ 5 h 35"/>
                <a:gd name="T2" fmla="*/ 0 w 22"/>
                <a:gd name="T3" fmla="*/ 10 h 35"/>
                <a:gd name="T4" fmla="*/ 0 w 22"/>
                <a:gd name="T5" fmla="*/ 12 h 35"/>
                <a:gd name="T6" fmla="*/ 0 w 22"/>
                <a:gd name="T7" fmla="*/ 35 h 35"/>
                <a:gd name="T8" fmla="*/ 10 w 22"/>
                <a:gd name="T9" fmla="*/ 35 h 35"/>
                <a:gd name="T10" fmla="*/ 10 w 22"/>
                <a:gd name="T11" fmla="*/ 19 h 35"/>
                <a:gd name="T12" fmla="*/ 10 w 22"/>
                <a:gd name="T13" fmla="*/ 19 h 35"/>
                <a:gd name="T14" fmla="*/ 10 w 22"/>
                <a:gd name="T15" fmla="*/ 14 h 35"/>
                <a:gd name="T16" fmla="*/ 11 w 22"/>
                <a:gd name="T17" fmla="*/ 11 h 35"/>
                <a:gd name="T18" fmla="*/ 13 w 22"/>
                <a:gd name="T19" fmla="*/ 9 h 35"/>
                <a:gd name="T20" fmla="*/ 16 w 22"/>
                <a:gd name="T21" fmla="*/ 8 h 35"/>
                <a:gd name="T22" fmla="*/ 16 w 22"/>
                <a:gd name="T23" fmla="*/ 8 h 35"/>
                <a:gd name="T24" fmla="*/ 20 w 22"/>
                <a:gd name="T25" fmla="*/ 9 h 35"/>
                <a:gd name="T26" fmla="*/ 22 w 22"/>
                <a:gd name="T27" fmla="*/ 10 h 35"/>
                <a:gd name="T28" fmla="*/ 22 w 22"/>
                <a:gd name="T29" fmla="*/ 0 h 35"/>
                <a:gd name="T30" fmla="*/ 22 w 22"/>
                <a:gd name="T31" fmla="*/ 0 h 35"/>
                <a:gd name="T32" fmla="*/ 22 w 22"/>
                <a:gd name="T33" fmla="*/ 0 h 35"/>
                <a:gd name="T34" fmla="*/ 20 w 22"/>
                <a:gd name="T35" fmla="*/ 0 h 35"/>
                <a:gd name="T36" fmla="*/ 20 w 22"/>
                <a:gd name="T37" fmla="*/ 0 h 35"/>
                <a:gd name="T38" fmla="*/ 16 w 22"/>
                <a:gd name="T39" fmla="*/ 0 h 35"/>
                <a:gd name="T40" fmla="*/ 14 w 22"/>
                <a:gd name="T41" fmla="*/ 2 h 35"/>
                <a:gd name="T42" fmla="*/ 11 w 22"/>
                <a:gd name="T43" fmla="*/ 4 h 35"/>
                <a:gd name="T44" fmla="*/ 9 w 22"/>
                <a:gd name="T45" fmla="*/ 8 h 35"/>
                <a:gd name="T46" fmla="*/ 9 w 22"/>
                <a:gd name="T47" fmla="*/ 8 h 35"/>
                <a:gd name="T48" fmla="*/ 9 w 22"/>
                <a:gd name="T49" fmla="*/ 6 h 35"/>
                <a:gd name="T50" fmla="*/ 9 w 22"/>
                <a:gd name="T51" fmla="*/ 6 h 35"/>
                <a:gd name="T52" fmla="*/ 9 w 22"/>
                <a:gd name="T53" fmla="*/ 1 h 35"/>
                <a:gd name="T54" fmla="*/ 0 w 22"/>
                <a:gd name="T55" fmla="*/ 1 h 35"/>
                <a:gd name="T56" fmla="*/ 0 w 22"/>
                <a:gd name="T57" fmla="*/ 1 h 35"/>
                <a:gd name="T58" fmla="*/ 0 w 22"/>
                <a:gd name="T59" fmla="*/ 5 h 35"/>
                <a:gd name="T60" fmla="*/ 0 w 22"/>
                <a:gd name="T61" fmla="*/ 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2" h="35">
                  <a:moveTo>
                    <a:pt x="0" y="5"/>
                  </a:moveTo>
                  <a:lnTo>
                    <a:pt x="0" y="10"/>
                  </a:lnTo>
                  <a:lnTo>
                    <a:pt x="0" y="12"/>
                  </a:lnTo>
                  <a:lnTo>
                    <a:pt x="0" y="35"/>
                  </a:lnTo>
                  <a:lnTo>
                    <a:pt x="10" y="35"/>
                  </a:lnTo>
                  <a:lnTo>
                    <a:pt x="10" y="19"/>
                  </a:lnTo>
                  <a:lnTo>
                    <a:pt x="10" y="19"/>
                  </a:lnTo>
                  <a:lnTo>
                    <a:pt x="10" y="14"/>
                  </a:lnTo>
                  <a:lnTo>
                    <a:pt x="11" y="11"/>
                  </a:lnTo>
                  <a:lnTo>
                    <a:pt x="13" y="9"/>
                  </a:lnTo>
                  <a:lnTo>
                    <a:pt x="16" y="8"/>
                  </a:lnTo>
                  <a:lnTo>
                    <a:pt x="16" y="8"/>
                  </a:lnTo>
                  <a:lnTo>
                    <a:pt x="20" y="9"/>
                  </a:lnTo>
                  <a:lnTo>
                    <a:pt x="22" y="10"/>
                  </a:lnTo>
                  <a:lnTo>
                    <a:pt x="22" y="0"/>
                  </a:lnTo>
                  <a:lnTo>
                    <a:pt x="22" y="0"/>
                  </a:lnTo>
                  <a:lnTo>
                    <a:pt x="22" y="0"/>
                  </a:lnTo>
                  <a:lnTo>
                    <a:pt x="20" y="0"/>
                  </a:lnTo>
                  <a:lnTo>
                    <a:pt x="20" y="0"/>
                  </a:lnTo>
                  <a:lnTo>
                    <a:pt x="16" y="0"/>
                  </a:lnTo>
                  <a:lnTo>
                    <a:pt x="14" y="2"/>
                  </a:lnTo>
                  <a:lnTo>
                    <a:pt x="11" y="4"/>
                  </a:lnTo>
                  <a:lnTo>
                    <a:pt x="9" y="8"/>
                  </a:lnTo>
                  <a:lnTo>
                    <a:pt x="9" y="8"/>
                  </a:lnTo>
                  <a:lnTo>
                    <a:pt x="9" y="6"/>
                  </a:lnTo>
                  <a:lnTo>
                    <a:pt x="9" y="6"/>
                  </a:lnTo>
                  <a:lnTo>
                    <a:pt x="9" y="1"/>
                  </a:lnTo>
                  <a:lnTo>
                    <a:pt x="0" y="1"/>
                  </a:lnTo>
                  <a:lnTo>
                    <a:pt x="0" y="1"/>
                  </a:lnTo>
                  <a:lnTo>
                    <a:pt x="0" y="5"/>
                  </a:lnTo>
                  <a:lnTo>
                    <a:pt x="0" y="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792">
                <a:solidFill>
                  <a:srgbClr val="000000"/>
                </a:solidFill>
              </a:endParaRPr>
            </a:p>
          </p:txBody>
        </p:sp>
        <p:sp>
          <p:nvSpPr>
            <p:cNvPr id="23" name="Freeform 18"/>
            <p:cNvSpPr>
              <a:spLocks/>
            </p:cNvSpPr>
            <p:nvPr userDrawn="1"/>
          </p:nvSpPr>
          <p:spPr bwMode="auto">
            <a:xfrm>
              <a:off x="949" y="4221"/>
              <a:ext cx="24" cy="50"/>
            </a:xfrm>
            <a:custGeom>
              <a:avLst/>
              <a:gdLst>
                <a:gd name="T0" fmla="*/ 14 w 24"/>
                <a:gd name="T1" fmla="*/ 15 h 50"/>
                <a:gd name="T2" fmla="*/ 14 w 24"/>
                <a:gd name="T3" fmla="*/ 15 h 50"/>
                <a:gd name="T4" fmla="*/ 15 w 24"/>
                <a:gd name="T5" fmla="*/ 10 h 50"/>
                <a:gd name="T6" fmla="*/ 16 w 24"/>
                <a:gd name="T7" fmla="*/ 9 h 50"/>
                <a:gd name="T8" fmla="*/ 17 w 24"/>
                <a:gd name="T9" fmla="*/ 8 h 50"/>
                <a:gd name="T10" fmla="*/ 17 w 24"/>
                <a:gd name="T11" fmla="*/ 8 h 50"/>
                <a:gd name="T12" fmla="*/ 24 w 24"/>
                <a:gd name="T13" fmla="*/ 9 h 50"/>
                <a:gd name="T14" fmla="*/ 24 w 24"/>
                <a:gd name="T15" fmla="*/ 2 h 50"/>
                <a:gd name="T16" fmla="*/ 24 w 24"/>
                <a:gd name="T17" fmla="*/ 2 h 50"/>
                <a:gd name="T18" fmla="*/ 19 w 24"/>
                <a:gd name="T19" fmla="*/ 0 h 50"/>
                <a:gd name="T20" fmla="*/ 16 w 24"/>
                <a:gd name="T21" fmla="*/ 0 h 50"/>
                <a:gd name="T22" fmla="*/ 16 w 24"/>
                <a:gd name="T23" fmla="*/ 0 h 50"/>
                <a:gd name="T24" fmla="*/ 12 w 24"/>
                <a:gd name="T25" fmla="*/ 1 h 50"/>
                <a:gd name="T26" fmla="*/ 10 w 24"/>
                <a:gd name="T27" fmla="*/ 2 h 50"/>
                <a:gd name="T28" fmla="*/ 10 w 24"/>
                <a:gd name="T29" fmla="*/ 2 h 50"/>
                <a:gd name="T30" fmla="*/ 8 w 24"/>
                <a:gd name="T31" fmla="*/ 3 h 50"/>
                <a:gd name="T32" fmla="*/ 5 w 24"/>
                <a:gd name="T33" fmla="*/ 7 h 50"/>
                <a:gd name="T34" fmla="*/ 5 w 24"/>
                <a:gd name="T35" fmla="*/ 10 h 50"/>
                <a:gd name="T36" fmla="*/ 4 w 24"/>
                <a:gd name="T37" fmla="*/ 14 h 50"/>
                <a:gd name="T38" fmla="*/ 4 w 24"/>
                <a:gd name="T39" fmla="*/ 16 h 50"/>
                <a:gd name="T40" fmla="*/ 0 w 24"/>
                <a:gd name="T41" fmla="*/ 16 h 50"/>
                <a:gd name="T42" fmla="*/ 0 w 24"/>
                <a:gd name="T43" fmla="*/ 23 h 50"/>
                <a:gd name="T44" fmla="*/ 4 w 24"/>
                <a:gd name="T45" fmla="*/ 23 h 50"/>
                <a:gd name="T46" fmla="*/ 4 w 24"/>
                <a:gd name="T47" fmla="*/ 50 h 50"/>
                <a:gd name="T48" fmla="*/ 14 w 24"/>
                <a:gd name="T49" fmla="*/ 50 h 50"/>
                <a:gd name="T50" fmla="*/ 14 w 24"/>
                <a:gd name="T51" fmla="*/ 23 h 50"/>
                <a:gd name="T52" fmla="*/ 23 w 24"/>
                <a:gd name="T53" fmla="*/ 23 h 50"/>
                <a:gd name="T54" fmla="*/ 23 w 24"/>
                <a:gd name="T55" fmla="*/ 16 h 50"/>
                <a:gd name="T56" fmla="*/ 14 w 24"/>
                <a:gd name="T57" fmla="*/ 16 h 50"/>
                <a:gd name="T58" fmla="*/ 14 w 24"/>
                <a:gd name="T59" fmla="*/ 15 h 50"/>
                <a:gd name="T60" fmla="*/ 14 w 24"/>
                <a:gd name="T61"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4" h="50">
                  <a:moveTo>
                    <a:pt x="14" y="15"/>
                  </a:moveTo>
                  <a:lnTo>
                    <a:pt x="14" y="15"/>
                  </a:lnTo>
                  <a:lnTo>
                    <a:pt x="15" y="10"/>
                  </a:lnTo>
                  <a:lnTo>
                    <a:pt x="16" y="9"/>
                  </a:lnTo>
                  <a:lnTo>
                    <a:pt x="17" y="8"/>
                  </a:lnTo>
                  <a:lnTo>
                    <a:pt x="17" y="8"/>
                  </a:lnTo>
                  <a:lnTo>
                    <a:pt x="24" y="9"/>
                  </a:lnTo>
                  <a:lnTo>
                    <a:pt x="24" y="2"/>
                  </a:lnTo>
                  <a:lnTo>
                    <a:pt x="24" y="2"/>
                  </a:lnTo>
                  <a:lnTo>
                    <a:pt x="19" y="0"/>
                  </a:lnTo>
                  <a:lnTo>
                    <a:pt x="16" y="0"/>
                  </a:lnTo>
                  <a:lnTo>
                    <a:pt x="16" y="0"/>
                  </a:lnTo>
                  <a:lnTo>
                    <a:pt x="12" y="1"/>
                  </a:lnTo>
                  <a:lnTo>
                    <a:pt x="10" y="2"/>
                  </a:lnTo>
                  <a:lnTo>
                    <a:pt x="10" y="2"/>
                  </a:lnTo>
                  <a:lnTo>
                    <a:pt x="8" y="3"/>
                  </a:lnTo>
                  <a:lnTo>
                    <a:pt x="5" y="7"/>
                  </a:lnTo>
                  <a:lnTo>
                    <a:pt x="5" y="10"/>
                  </a:lnTo>
                  <a:lnTo>
                    <a:pt x="4" y="14"/>
                  </a:lnTo>
                  <a:lnTo>
                    <a:pt x="4" y="16"/>
                  </a:lnTo>
                  <a:lnTo>
                    <a:pt x="0" y="16"/>
                  </a:lnTo>
                  <a:lnTo>
                    <a:pt x="0" y="23"/>
                  </a:lnTo>
                  <a:lnTo>
                    <a:pt x="4" y="23"/>
                  </a:lnTo>
                  <a:lnTo>
                    <a:pt x="4" y="50"/>
                  </a:lnTo>
                  <a:lnTo>
                    <a:pt x="14" y="50"/>
                  </a:lnTo>
                  <a:lnTo>
                    <a:pt x="14" y="23"/>
                  </a:lnTo>
                  <a:lnTo>
                    <a:pt x="23" y="23"/>
                  </a:lnTo>
                  <a:lnTo>
                    <a:pt x="23" y="16"/>
                  </a:lnTo>
                  <a:lnTo>
                    <a:pt x="14" y="16"/>
                  </a:lnTo>
                  <a:lnTo>
                    <a:pt x="14" y="15"/>
                  </a:lnTo>
                  <a:lnTo>
                    <a:pt x="14" y="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792">
                <a:solidFill>
                  <a:srgbClr val="000000"/>
                </a:solidFill>
              </a:endParaRPr>
            </a:p>
          </p:txBody>
        </p:sp>
        <p:sp>
          <p:nvSpPr>
            <p:cNvPr id="24" name="Freeform 19"/>
            <p:cNvSpPr>
              <a:spLocks noEditPoints="1"/>
            </p:cNvSpPr>
            <p:nvPr userDrawn="1"/>
          </p:nvSpPr>
          <p:spPr bwMode="auto">
            <a:xfrm>
              <a:off x="976" y="4222"/>
              <a:ext cx="32" cy="50"/>
            </a:xfrm>
            <a:custGeom>
              <a:avLst/>
              <a:gdLst>
                <a:gd name="T0" fmla="*/ 0 w 32"/>
                <a:gd name="T1" fmla="*/ 35 h 50"/>
                <a:gd name="T2" fmla="*/ 1 w 32"/>
                <a:gd name="T3" fmla="*/ 43 h 50"/>
                <a:gd name="T4" fmla="*/ 3 w 32"/>
                <a:gd name="T5" fmla="*/ 46 h 50"/>
                <a:gd name="T6" fmla="*/ 10 w 32"/>
                <a:gd name="T7" fmla="*/ 49 h 50"/>
                <a:gd name="T8" fmla="*/ 13 w 32"/>
                <a:gd name="T9" fmla="*/ 50 h 50"/>
                <a:gd name="T10" fmla="*/ 18 w 32"/>
                <a:gd name="T11" fmla="*/ 49 h 50"/>
                <a:gd name="T12" fmla="*/ 23 w 32"/>
                <a:gd name="T13" fmla="*/ 45 h 50"/>
                <a:gd name="T14" fmla="*/ 24 w 32"/>
                <a:gd name="T15" fmla="*/ 49 h 50"/>
                <a:gd name="T16" fmla="*/ 32 w 32"/>
                <a:gd name="T17" fmla="*/ 49 h 50"/>
                <a:gd name="T18" fmla="*/ 32 w 32"/>
                <a:gd name="T19" fmla="*/ 48 h 50"/>
                <a:gd name="T20" fmla="*/ 31 w 32"/>
                <a:gd name="T21" fmla="*/ 44 h 50"/>
                <a:gd name="T22" fmla="*/ 31 w 32"/>
                <a:gd name="T23" fmla="*/ 39 h 50"/>
                <a:gd name="T24" fmla="*/ 23 w 32"/>
                <a:gd name="T25" fmla="*/ 15 h 50"/>
                <a:gd name="T26" fmla="*/ 23 w 32"/>
                <a:gd name="T27" fmla="*/ 33 h 50"/>
                <a:gd name="T28" fmla="*/ 21 w 32"/>
                <a:gd name="T29" fmla="*/ 40 h 50"/>
                <a:gd name="T30" fmla="*/ 15 w 32"/>
                <a:gd name="T31" fmla="*/ 42 h 50"/>
                <a:gd name="T32" fmla="*/ 13 w 32"/>
                <a:gd name="T33" fmla="*/ 42 h 50"/>
                <a:gd name="T34" fmla="*/ 10 w 32"/>
                <a:gd name="T35" fmla="*/ 38 h 50"/>
                <a:gd name="T36" fmla="*/ 10 w 32"/>
                <a:gd name="T37" fmla="*/ 15 h 50"/>
                <a:gd name="T38" fmla="*/ 0 w 32"/>
                <a:gd name="T39" fmla="*/ 35 h 50"/>
                <a:gd name="T40" fmla="*/ 3 w 32"/>
                <a:gd name="T41" fmla="*/ 6 h 50"/>
                <a:gd name="T42" fmla="*/ 3 w 32"/>
                <a:gd name="T43" fmla="*/ 8 h 50"/>
                <a:gd name="T44" fmla="*/ 6 w 32"/>
                <a:gd name="T45" fmla="*/ 10 h 50"/>
                <a:gd name="T46" fmla="*/ 9 w 32"/>
                <a:gd name="T47" fmla="*/ 11 h 50"/>
                <a:gd name="T48" fmla="*/ 12 w 32"/>
                <a:gd name="T49" fmla="*/ 9 h 50"/>
                <a:gd name="T50" fmla="*/ 13 w 32"/>
                <a:gd name="T51" fmla="*/ 6 h 50"/>
                <a:gd name="T52" fmla="*/ 13 w 32"/>
                <a:gd name="T53" fmla="*/ 3 h 50"/>
                <a:gd name="T54" fmla="*/ 11 w 32"/>
                <a:gd name="T55" fmla="*/ 1 h 50"/>
                <a:gd name="T56" fmla="*/ 9 w 32"/>
                <a:gd name="T57" fmla="*/ 0 h 50"/>
                <a:gd name="T58" fmla="*/ 4 w 32"/>
                <a:gd name="T59" fmla="*/ 2 h 50"/>
                <a:gd name="T60" fmla="*/ 3 w 32"/>
                <a:gd name="T61" fmla="*/ 6 h 50"/>
                <a:gd name="T62" fmla="*/ 18 w 32"/>
                <a:gd name="T63" fmla="*/ 6 h 50"/>
                <a:gd name="T64" fmla="*/ 18 w 32"/>
                <a:gd name="T65" fmla="*/ 8 h 50"/>
                <a:gd name="T66" fmla="*/ 22 w 32"/>
                <a:gd name="T67" fmla="*/ 10 h 50"/>
                <a:gd name="T68" fmla="*/ 24 w 32"/>
                <a:gd name="T69" fmla="*/ 11 h 50"/>
                <a:gd name="T70" fmla="*/ 27 w 32"/>
                <a:gd name="T71" fmla="*/ 9 h 50"/>
                <a:gd name="T72" fmla="*/ 28 w 32"/>
                <a:gd name="T73" fmla="*/ 6 h 50"/>
                <a:gd name="T74" fmla="*/ 28 w 32"/>
                <a:gd name="T75" fmla="*/ 3 h 50"/>
                <a:gd name="T76" fmla="*/ 26 w 32"/>
                <a:gd name="T77" fmla="*/ 1 h 50"/>
                <a:gd name="T78" fmla="*/ 24 w 32"/>
                <a:gd name="T79" fmla="*/ 0 h 50"/>
                <a:gd name="T80" fmla="*/ 19 w 32"/>
                <a:gd name="T81" fmla="*/ 2 h 50"/>
                <a:gd name="T82" fmla="*/ 18 w 32"/>
                <a:gd name="T83" fmla="*/ 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2" h="50">
                  <a:moveTo>
                    <a:pt x="0" y="35"/>
                  </a:moveTo>
                  <a:lnTo>
                    <a:pt x="0" y="35"/>
                  </a:lnTo>
                  <a:lnTo>
                    <a:pt x="1" y="40"/>
                  </a:lnTo>
                  <a:lnTo>
                    <a:pt x="1" y="43"/>
                  </a:lnTo>
                  <a:lnTo>
                    <a:pt x="1" y="43"/>
                  </a:lnTo>
                  <a:lnTo>
                    <a:pt x="3" y="46"/>
                  </a:lnTo>
                  <a:lnTo>
                    <a:pt x="5" y="48"/>
                  </a:lnTo>
                  <a:lnTo>
                    <a:pt x="10" y="49"/>
                  </a:lnTo>
                  <a:lnTo>
                    <a:pt x="13" y="50"/>
                  </a:lnTo>
                  <a:lnTo>
                    <a:pt x="13" y="50"/>
                  </a:lnTo>
                  <a:lnTo>
                    <a:pt x="16" y="50"/>
                  </a:lnTo>
                  <a:lnTo>
                    <a:pt x="18" y="49"/>
                  </a:lnTo>
                  <a:lnTo>
                    <a:pt x="21" y="47"/>
                  </a:lnTo>
                  <a:lnTo>
                    <a:pt x="23" y="45"/>
                  </a:lnTo>
                  <a:lnTo>
                    <a:pt x="23" y="45"/>
                  </a:lnTo>
                  <a:lnTo>
                    <a:pt x="24" y="49"/>
                  </a:lnTo>
                  <a:lnTo>
                    <a:pt x="32" y="49"/>
                  </a:lnTo>
                  <a:lnTo>
                    <a:pt x="32" y="49"/>
                  </a:lnTo>
                  <a:lnTo>
                    <a:pt x="32" y="48"/>
                  </a:lnTo>
                  <a:lnTo>
                    <a:pt x="32" y="48"/>
                  </a:lnTo>
                  <a:lnTo>
                    <a:pt x="31" y="44"/>
                  </a:lnTo>
                  <a:lnTo>
                    <a:pt x="31" y="44"/>
                  </a:lnTo>
                  <a:lnTo>
                    <a:pt x="31" y="41"/>
                  </a:lnTo>
                  <a:lnTo>
                    <a:pt x="31" y="39"/>
                  </a:lnTo>
                  <a:lnTo>
                    <a:pt x="31" y="15"/>
                  </a:lnTo>
                  <a:lnTo>
                    <a:pt x="23" y="15"/>
                  </a:lnTo>
                  <a:lnTo>
                    <a:pt x="23" y="33"/>
                  </a:lnTo>
                  <a:lnTo>
                    <a:pt x="23" y="33"/>
                  </a:lnTo>
                  <a:lnTo>
                    <a:pt x="22" y="38"/>
                  </a:lnTo>
                  <a:lnTo>
                    <a:pt x="21" y="40"/>
                  </a:lnTo>
                  <a:lnTo>
                    <a:pt x="18" y="42"/>
                  </a:lnTo>
                  <a:lnTo>
                    <a:pt x="15" y="42"/>
                  </a:lnTo>
                  <a:lnTo>
                    <a:pt x="15" y="42"/>
                  </a:lnTo>
                  <a:lnTo>
                    <a:pt x="13" y="42"/>
                  </a:lnTo>
                  <a:lnTo>
                    <a:pt x="11" y="41"/>
                  </a:lnTo>
                  <a:lnTo>
                    <a:pt x="10" y="38"/>
                  </a:lnTo>
                  <a:lnTo>
                    <a:pt x="10" y="34"/>
                  </a:lnTo>
                  <a:lnTo>
                    <a:pt x="10" y="15"/>
                  </a:lnTo>
                  <a:lnTo>
                    <a:pt x="0" y="15"/>
                  </a:lnTo>
                  <a:lnTo>
                    <a:pt x="0" y="35"/>
                  </a:lnTo>
                  <a:lnTo>
                    <a:pt x="0" y="35"/>
                  </a:lnTo>
                  <a:close/>
                  <a:moveTo>
                    <a:pt x="3" y="6"/>
                  </a:moveTo>
                  <a:lnTo>
                    <a:pt x="3" y="6"/>
                  </a:lnTo>
                  <a:lnTo>
                    <a:pt x="3" y="8"/>
                  </a:lnTo>
                  <a:lnTo>
                    <a:pt x="4" y="9"/>
                  </a:lnTo>
                  <a:lnTo>
                    <a:pt x="6" y="10"/>
                  </a:lnTo>
                  <a:lnTo>
                    <a:pt x="9" y="11"/>
                  </a:lnTo>
                  <a:lnTo>
                    <a:pt x="9" y="11"/>
                  </a:lnTo>
                  <a:lnTo>
                    <a:pt x="11" y="10"/>
                  </a:lnTo>
                  <a:lnTo>
                    <a:pt x="12" y="9"/>
                  </a:lnTo>
                  <a:lnTo>
                    <a:pt x="13" y="8"/>
                  </a:lnTo>
                  <a:lnTo>
                    <a:pt x="13" y="6"/>
                  </a:lnTo>
                  <a:lnTo>
                    <a:pt x="13" y="6"/>
                  </a:lnTo>
                  <a:lnTo>
                    <a:pt x="13" y="3"/>
                  </a:lnTo>
                  <a:lnTo>
                    <a:pt x="12" y="2"/>
                  </a:lnTo>
                  <a:lnTo>
                    <a:pt x="11" y="1"/>
                  </a:lnTo>
                  <a:lnTo>
                    <a:pt x="9" y="0"/>
                  </a:lnTo>
                  <a:lnTo>
                    <a:pt x="9" y="0"/>
                  </a:lnTo>
                  <a:lnTo>
                    <a:pt x="6" y="1"/>
                  </a:lnTo>
                  <a:lnTo>
                    <a:pt x="4" y="2"/>
                  </a:lnTo>
                  <a:lnTo>
                    <a:pt x="3" y="3"/>
                  </a:lnTo>
                  <a:lnTo>
                    <a:pt x="3" y="6"/>
                  </a:lnTo>
                  <a:lnTo>
                    <a:pt x="3" y="6"/>
                  </a:lnTo>
                  <a:close/>
                  <a:moveTo>
                    <a:pt x="18" y="6"/>
                  </a:moveTo>
                  <a:lnTo>
                    <a:pt x="18" y="6"/>
                  </a:lnTo>
                  <a:lnTo>
                    <a:pt x="18" y="8"/>
                  </a:lnTo>
                  <a:lnTo>
                    <a:pt x="19" y="9"/>
                  </a:lnTo>
                  <a:lnTo>
                    <a:pt x="22" y="10"/>
                  </a:lnTo>
                  <a:lnTo>
                    <a:pt x="24" y="11"/>
                  </a:lnTo>
                  <a:lnTo>
                    <a:pt x="24" y="11"/>
                  </a:lnTo>
                  <a:lnTo>
                    <a:pt x="26" y="10"/>
                  </a:lnTo>
                  <a:lnTo>
                    <a:pt x="27" y="9"/>
                  </a:lnTo>
                  <a:lnTo>
                    <a:pt x="28" y="8"/>
                  </a:lnTo>
                  <a:lnTo>
                    <a:pt x="28" y="6"/>
                  </a:lnTo>
                  <a:lnTo>
                    <a:pt x="28" y="6"/>
                  </a:lnTo>
                  <a:lnTo>
                    <a:pt x="28" y="3"/>
                  </a:lnTo>
                  <a:lnTo>
                    <a:pt x="27" y="2"/>
                  </a:lnTo>
                  <a:lnTo>
                    <a:pt x="26" y="1"/>
                  </a:lnTo>
                  <a:lnTo>
                    <a:pt x="24" y="0"/>
                  </a:lnTo>
                  <a:lnTo>
                    <a:pt x="24" y="0"/>
                  </a:lnTo>
                  <a:lnTo>
                    <a:pt x="22" y="1"/>
                  </a:lnTo>
                  <a:lnTo>
                    <a:pt x="19" y="2"/>
                  </a:lnTo>
                  <a:lnTo>
                    <a:pt x="18" y="3"/>
                  </a:lnTo>
                  <a:lnTo>
                    <a:pt x="18" y="6"/>
                  </a:lnTo>
                  <a:lnTo>
                    <a:pt x="18"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792">
                <a:solidFill>
                  <a:srgbClr val="000000"/>
                </a:solidFill>
              </a:endParaRPr>
            </a:p>
          </p:txBody>
        </p:sp>
        <p:sp>
          <p:nvSpPr>
            <p:cNvPr id="25" name="Freeform 20"/>
            <p:cNvSpPr>
              <a:spLocks/>
            </p:cNvSpPr>
            <p:nvPr userDrawn="1"/>
          </p:nvSpPr>
          <p:spPr bwMode="auto">
            <a:xfrm>
              <a:off x="1016" y="4236"/>
              <a:ext cx="23" cy="35"/>
            </a:xfrm>
            <a:custGeom>
              <a:avLst/>
              <a:gdLst>
                <a:gd name="T0" fmla="*/ 1 w 23"/>
                <a:gd name="T1" fmla="*/ 5 h 35"/>
                <a:gd name="T2" fmla="*/ 1 w 23"/>
                <a:gd name="T3" fmla="*/ 10 h 35"/>
                <a:gd name="T4" fmla="*/ 1 w 23"/>
                <a:gd name="T5" fmla="*/ 12 h 35"/>
                <a:gd name="T6" fmla="*/ 1 w 23"/>
                <a:gd name="T7" fmla="*/ 35 h 35"/>
                <a:gd name="T8" fmla="*/ 10 w 23"/>
                <a:gd name="T9" fmla="*/ 35 h 35"/>
                <a:gd name="T10" fmla="*/ 10 w 23"/>
                <a:gd name="T11" fmla="*/ 19 h 35"/>
                <a:gd name="T12" fmla="*/ 10 w 23"/>
                <a:gd name="T13" fmla="*/ 19 h 35"/>
                <a:gd name="T14" fmla="*/ 11 w 23"/>
                <a:gd name="T15" fmla="*/ 14 h 35"/>
                <a:gd name="T16" fmla="*/ 12 w 23"/>
                <a:gd name="T17" fmla="*/ 11 h 35"/>
                <a:gd name="T18" fmla="*/ 14 w 23"/>
                <a:gd name="T19" fmla="*/ 9 h 35"/>
                <a:gd name="T20" fmla="*/ 17 w 23"/>
                <a:gd name="T21" fmla="*/ 8 h 35"/>
                <a:gd name="T22" fmla="*/ 17 w 23"/>
                <a:gd name="T23" fmla="*/ 8 h 35"/>
                <a:gd name="T24" fmla="*/ 19 w 23"/>
                <a:gd name="T25" fmla="*/ 9 h 35"/>
                <a:gd name="T26" fmla="*/ 23 w 23"/>
                <a:gd name="T27" fmla="*/ 10 h 35"/>
                <a:gd name="T28" fmla="*/ 23 w 23"/>
                <a:gd name="T29" fmla="*/ 0 h 35"/>
                <a:gd name="T30" fmla="*/ 22 w 23"/>
                <a:gd name="T31" fmla="*/ 0 h 35"/>
                <a:gd name="T32" fmla="*/ 22 w 23"/>
                <a:gd name="T33" fmla="*/ 0 h 35"/>
                <a:gd name="T34" fmla="*/ 19 w 23"/>
                <a:gd name="T35" fmla="*/ 0 h 35"/>
                <a:gd name="T36" fmla="*/ 19 w 23"/>
                <a:gd name="T37" fmla="*/ 0 h 35"/>
                <a:gd name="T38" fmla="*/ 17 w 23"/>
                <a:gd name="T39" fmla="*/ 0 h 35"/>
                <a:gd name="T40" fmla="*/ 14 w 23"/>
                <a:gd name="T41" fmla="*/ 2 h 35"/>
                <a:gd name="T42" fmla="*/ 12 w 23"/>
                <a:gd name="T43" fmla="*/ 4 h 35"/>
                <a:gd name="T44" fmla="*/ 10 w 23"/>
                <a:gd name="T45" fmla="*/ 8 h 35"/>
                <a:gd name="T46" fmla="*/ 10 w 23"/>
                <a:gd name="T47" fmla="*/ 8 h 35"/>
                <a:gd name="T48" fmla="*/ 10 w 23"/>
                <a:gd name="T49" fmla="*/ 6 h 35"/>
                <a:gd name="T50" fmla="*/ 10 w 23"/>
                <a:gd name="T51" fmla="*/ 6 h 35"/>
                <a:gd name="T52" fmla="*/ 9 w 23"/>
                <a:gd name="T53" fmla="*/ 1 h 35"/>
                <a:gd name="T54" fmla="*/ 0 w 23"/>
                <a:gd name="T55" fmla="*/ 1 h 35"/>
                <a:gd name="T56" fmla="*/ 0 w 23"/>
                <a:gd name="T57" fmla="*/ 1 h 35"/>
                <a:gd name="T58" fmla="*/ 1 w 23"/>
                <a:gd name="T59" fmla="*/ 5 h 35"/>
                <a:gd name="T60" fmla="*/ 1 w 23"/>
                <a:gd name="T61" fmla="*/ 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 h="35">
                  <a:moveTo>
                    <a:pt x="1" y="5"/>
                  </a:moveTo>
                  <a:lnTo>
                    <a:pt x="1" y="10"/>
                  </a:lnTo>
                  <a:lnTo>
                    <a:pt x="1" y="12"/>
                  </a:lnTo>
                  <a:lnTo>
                    <a:pt x="1" y="35"/>
                  </a:lnTo>
                  <a:lnTo>
                    <a:pt x="10" y="35"/>
                  </a:lnTo>
                  <a:lnTo>
                    <a:pt x="10" y="19"/>
                  </a:lnTo>
                  <a:lnTo>
                    <a:pt x="10" y="19"/>
                  </a:lnTo>
                  <a:lnTo>
                    <a:pt x="11" y="14"/>
                  </a:lnTo>
                  <a:lnTo>
                    <a:pt x="12" y="11"/>
                  </a:lnTo>
                  <a:lnTo>
                    <a:pt x="14" y="9"/>
                  </a:lnTo>
                  <a:lnTo>
                    <a:pt x="17" y="8"/>
                  </a:lnTo>
                  <a:lnTo>
                    <a:pt x="17" y="8"/>
                  </a:lnTo>
                  <a:lnTo>
                    <a:pt x="19" y="9"/>
                  </a:lnTo>
                  <a:lnTo>
                    <a:pt x="23" y="10"/>
                  </a:lnTo>
                  <a:lnTo>
                    <a:pt x="23" y="0"/>
                  </a:lnTo>
                  <a:lnTo>
                    <a:pt x="22" y="0"/>
                  </a:lnTo>
                  <a:lnTo>
                    <a:pt x="22" y="0"/>
                  </a:lnTo>
                  <a:lnTo>
                    <a:pt x="19" y="0"/>
                  </a:lnTo>
                  <a:lnTo>
                    <a:pt x="19" y="0"/>
                  </a:lnTo>
                  <a:lnTo>
                    <a:pt x="17" y="0"/>
                  </a:lnTo>
                  <a:lnTo>
                    <a:pt x="14" y="2"/>
                  </a:lnTo>
                  <a:lnTo>
                    <a:pt x="12" y="4"/>
                  </a:lnTo>
                  <a:lnTo>
                    <a:pt x="10" y="8"/>
                  </a:lnTo>
                  <a:lnTo>
                    <a:pt x="10" y="8"/>
                  </a:lnTo>
                  <a:lnTo>
                    <a:pt x="10" y="6"/>
                  </a:lnTo>
                  <a:lnTo>
                    <a:pt x="10" y="6"/>
                  </a:lnTo>
                  <a:lnTo>
                    <a:pt x="9" y="1"/>
                  </a:lnTo>
                  <a:lnTo>
                    <a:pt x="0" y="1"/>
                  </a:lnTo>
                  <a:lnTo>
                    <a:pt x="0" y="1"/>
                  </a:lnTo>
                  <a:lnTo>
                    <a:pt x="1" y="5"/>
                  </a:lnTo>
                  <a:lnTo>
                    <a:pt x="1" y="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792">
                <a:solidFill>
                  <a:srgbClr val="000000"/>
                </a:solidFill>
              </a:endParaRPr>
            </a:p>
          </p:txBody>
        </p:sp>
        <p:sp>
          <p:nvSpPr>
            <p:cNvPr id="26" name="Freeform 21"/>
            <p:cNvSpPr>
              <a:spLocks noEditPoints="1"/>
            </p:cNvSpPr>
            <p:nvPr userDrawn="1"/>
          </p:nvSpPr>
          <p:spPr bwMode="auto">
            <a:xfrm>
              <a:off x="1054" y="4223"/>
              <a:ext cx="43" cy="48"/>
            </a:xfrm>
            <a:custGeom>
              <a:avLst/>
              <a:gdLst>
                <a:gd name="T0" fmla="*/ 0 w 43"/>
                <a:gd name="T1" fmla="*/ 48 h 48"/>
                <a:gd name="T2" fmla="*/ 9 w 43"/>
                <a:gd name="T3" fmla="*/ 48 h 48"/>
                <a:gd name="T4" fmla="*/ 13 w 43"/>
                <a:gd name="T5" fmla="*/ 39 h 48"/>
                <a:gd name="T6" fmla="*/ 30 w 43"/>
                <a:gd name="T7" fmla="*/ 39 h 48"/>
                <a:gd name="T8" fmla="*/ 33 w 43"/>
                <a:gd name="T9" fmla="*/ 48 h 48"/>
                <a:gd name="T10" fmla="*/ 43 w 43"/>
                <a:gd name="T11" fmla="*/ 48 h 48"/>
                <a:gd name="T12" fmla="*/ 26 w 43"/>
                <a:gd name="T13" fmla="*/ 0 h 48"/>
                <a:gd name="T14" fmla="*/ 16 w 43"/>
                <a:gd name="T15" fmla="*/ 0 h 48"/>
                <a:gd name="T16" fmla="*/ 0 w 43"/>
                <a:gd name="T17" fmla="*/ 48 h 48"/>
                <a:gd name="T18" fmla="*/ 0 w 43"/>
                <a:gd name="T19" fmla="*/ 48 h 48"/>
                <a:gd name="T20" fmla="*/ 15 w 43"/>
                <a:gd name="T21" fmla="*/ 30 h 48"/>
                <a:gd name="T22" fmla="*/ 21 w 43"/>
                <a:gd name="T23" fmla="*/ 11 h 48"/>
                <a:gd name="T24" fmla="*/ 28 w 43"/>
                <a:gd name="T25" fmla="*/ 30 h 48"/>
                <a:gd name="T26" fmla="*/ 15 w 43"/>
                <a:gd name="T27" fmla="*/ 30 h 48"/>
                <a:gd name="T28" fmla="*/ 15 w 43"/>
                <a:gd name="T29" fmla="*/ 3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3" h="48">
                  <a:moveTo>
                    <a:pt x="0" y="48"/>
                  </a:moveTo>
                  <a:lnTo>
                    <a:pt x="9" y="48"/>
                  </a:lnTo>
                  <a:lnTo>
                    <a:pt x="13" y="39"/>
                  </a:lnTo>
                  <a:lnTo>
                    <a:pt x="30" y="39"/>
                  </a:lnTo>
                  <a:lnTo>
                    <a:pt x="33" y="48"/>
                  </a:lnTo>
                  <a:lnTo>
                    <a:pt x="43" y="48"/>
                  </a:lnTo>
                  <a:lnTo>
                    <a:pt x="26" y="0"/>
                  </a:lnTo>
                  <a:lnTo>
                    <a:pt x="16" y="0"/>
                  </a:lnTo>
                  <a:lnTo>
                    <a:pt x="0" y="48"/>
                  </a:lnTo>
                  <a:lnTo>
                    <a:pt x="0" y="48"/>
                  </a:lnTo>
                  <a:close/>
                  <a:moveTo>
                    <a:pt x="15" y="30"/>
                  </a:moveTo>
                  <a:lnTo>
                    <a:pt x="21" y="11"/>
                  </a:lnTo>
                  <a:lnTo>
                    <a:pt x="28" y="30"/>
                  </a:lnTo>
                  <a:lnTo>
                    <a:pt x="15" y="30"/>
                  </a:lnTo>
                  <a:lnTo>
                    <a:pt x="15"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792">
                <a:solidFill>
                  <a:srgbClr val="000000"/>
                </a:solidFill>
              </a:endParaRPr>
            </a:p>
          </p:txBody>
        </p:sp>
        <p:sp>
          <p:nvSpPr>
            <p:cNvPr id="28" name="Freeform 22"/>
            <p:cNvSpPr>
              <a:spLocks/>
            </p:cNvSpPr>
            <p:nvPr userDrawn="1"/>
          </p:nvSpPr>
          <p:spPr bwMode="auto">
            <a:xfrm>
              <a:off x="1101" y="4236"/>
              <a:ext cx="22" cy="35"/>
            </a:xfrm>
            <a:custGeom>
              <a:avLst/>
              <a:gdLst>
                <a:gd name="T0" fmla="*/ 0 w 22"/>
                <a:gd name="T1" fmla="*/ 5 h 35"/>
                <a:gd name="T2" fmla="*/ 0 w 22"/>
                <a:gd name="T3" fmla="*/ 10 h 35"/>
                <a:gd name="T4" fmla="*/ 1 w 22"/>
                <a:gd name="T5" fmla="*/ 12 h 35"/>
                <a:gd name="T6" fmla="*/ 1 w 22"/>
                <a:gd name="T7" fmla="*/ 35 h 35"/>
                <a:gd name="T8" fmla="*/ 10 w 22"/>
                <a:gd name="T9" fmla="*/ 35 h 35"/>
                <a:gd name="T10" fmla="*/ 10 w 22"/>
                <a:gd name="T11" fmla="*/ 19 h 35"/>
                <a:gd name="T12" fmla="*/ 10 w 22"/>
                <a:gd name="T13" fmla="*/ 19 h 35"/>
                <a:gd name="T14" fmla="*/ 10 w 22"/>
                <a:gd name="T15" fmla="*/ 14 h 35"/>
                <a:gd name="T16" fmla="*/ 12 w 22"/>
                <a:gd name="T17" fmla="*/ 11 h 35"/>
                <a:gd name="T18" fmla="*/ 14 w 22"/>
                <a:gd name="T19" fmla="*/ 9 h 35"/>
                <a:gd name="T20" fmla="*/ 16 w 22"/>
                <a:gd name="T21" fmla="*/ 8 h 35"/>
                <a:gd name="T22" fmla="*/ 16 w 22"/>
                <a:gd name="T23" fmla="*/ 8 h 35"/>
                <a:gd name="T24" fmla="*/ 20 w 22"/>
                <a:gd name="T25" fmla="*/ 9 h 35"/>
                <a:gd name="T26" fmla="*/ 22 w 22"/>
                <a:gd name="T27" fmla="*/ 10 h 35"/>
                <a:gd name="T28" fmla="*/ 22 w 22"/>
                <a:gd name="T29" fmla="*/ 0 h 35"/>
                <a:gd name="T30" fmla="*/ 22 w 22"/>
                <a:gd name="T31" fmla="*/ 0 h 35"/>
                <a:gd name="T32" fmla="*/ 22 w 22"/>
                <a:gd name="T33" fmla="*/ 0 h 35"/>
                <a:gd name="T34" fmla="*/ 20 w 22"/>
                <a:gd name="T35" fmla="*/ 0 h 35"/>
                <a:gd name="T36" fmla="*/ 20 w 22"/>
                <a:gd name="T37" fmla="*/ 0 h 35"/>
                <a:gd name="T38" fmla="*/ 16 w 22"/>
                <a:gd name="T39" fmla="*/ 0 h 35"/>
                <a:gd name="T40" fmla="*/ 14 w 22"/>
                <a:gd name="T41" fmla="*/ 2 h 35"/>
                <a:gd name="T42" fmla="*/ 12 w 22"/>
                <a:gd name="T43" fmla="*/ 4 h 35"/>
                <a:gd name="T44" fmla="*/ 10 w 22"/>
                <a:gd name="T45" fmla="*/ 8 h 35"/>
                <a:gd name="T46" fmla="*/ 10 w 22"/>
                <a:gd name="T47" fmla="*/ 8 h 35"/>
                <a:gd name="T48" fmla="*/ 10 w 22"/>
                <a:gd name="T49" fmla="*/ 6 h 35"/>
                <a:gd name="T50" fmla="*/ 10 w 22"/>
                <a:gd name="T51" fmla="*/ 6 h 35"/>
                <a:gd name="T52" fmla="*/ 9 w 22"/>
                <a:gd name="T53" fmla="*/ 1 h 35"/>
                <a:gd name="T54" fmla="*/ 0 w 22"/>
                <a:gd name="T55" fmla="*/ 1 h 35"/>
                <a:gd name="T56" fmla="*/ 0 w 22"/>
                <a:gd name="T57" fmla="*/ 1 h 35"/>
                <a:gd name="T58" fmla="*/ 0 w 22"/>
                <a:gd name="T59" fmla="*/ 5 h 35"/>
                <a:gd name="T60" fmla="*/ 0 w 22"/>
                <a:gd name="T61" fmla="*/ 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2" h="35">
                  <a:moveTo>
                    <a:pt x="0" y="5"/>
                  </a:moveTo>
                  <a:lnTo>
                    <a:pt x="0" y="10"/>
                  </a:lnTo>
                  <a:lnTo>
                    <a:pt x="1" y="12"/>
                  </a:lnTo>
                  <a:lnTo>
                    <a:pt x="1" y="35"/>
                  </a:lnTo>
                  <a:lnTo>
                    <a:pt x="10" y="35"/>
                  </a:lnTo>
                  <a:lnTo>
                    <a:pt x="10" y="19"/>
                  </a:lnTo>
                  <a:lnTo>
                    <a:pt x="10" y="19"/>
                  </a:lnTo>
                  <a:lnTo>
                    <a:pt x="10" y="14"/>
                  </a:lnTo>
                  <a:lnTo>
                    <a:pt x="12" y="11"/>
                  </a:lnTo>
                  <a:lnTo>
                    <a:pt x="14" y="9"/>
                  </a:lnTo>
                  <a:lnTo>
                    <a:pt x="16" y="8"/>
                  </a:lnTo>
                  <a:lnTo>
                    <a:pt x="16" y="8"/>
                  </a:lnTo>
                  <a:lnTo>
                    <a:pt x="20" y="9"/>
                  </a:lnTo>
                  <a:lnTo>
                    <a:pt x="22" y="10"/>
                  </a:lnTo>
                  <a:lnTo>
                    <a:pt x="22" y="0"/>
                  </a:lnTo>
                  <a:lnTo>
                    <a:pt x="22" y="0"/>
                  </a:lnTo>
                  <a:lnTo>
                    <a:pt x="22" y="0"/>
                  </a:lnTo>
                  <a:lnTo>
                    <a:pt x="20" y="0"/>
                  </a:lnTo>
                  <a:lnTo>
                    <a:pt x="20" y="0"/>
                  </a:lnTo>
                  <a:lnTo>
                    <a:pt x="16" y="0"/>
                  </a:lnTo>
                  <a:lnTo>
                    <a:pt x="14" y="2"/>
                  </a:lnTo>
                  <a:lnTo>
                    <a:pt x="12" y="4"/>
                  </a:lnTo>
                  <a:lnTo>
                    <a:pt x="10" y="8"/>
                  </a:lnTo>
                  <a:lnTo>
                    <a:pt x="10" y="8"/>
                  </a:lnTo>
                  <a:lnTo>
                    <a:pt x="10" y="6"/>
                  </a:lnTo>
                  <a:lnTo>
                    <a:pt x="10" y="6"/>
                  </a:lnTo>
                  <a:lnTo>
                    <a:pt x="9" y="1"/>
                  </a:lnTo>
                  <a:lnTo>
                    <a:pt x="0" y="1"/>
                  </a:lnTo>
                  <a:lnTo>
                    <a:pt x="0" y="1"/>
                  </a:lnTo>
                  <a:lnTo>
                    <a:pt x="0" y="5"/>
                  </a:lnTo>
                  <a:lnTo>
                    <a:pt x="0" y="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792">
                <a:solidFill>
                  <a:srgbClr val="000000"/>
                </a:solidFill>
              </a:endParaRPr>
            </a:p>
          </p:txBody>
        </p:sp>
        <p:sp>
          <p:nvSpPr>
            <p:cNvPr id="29" name="Freeform 23"/>
            <p:cNvSpPr>
              <a:spLocks noEditPoints="1"/>
            </p:cNvSpPr>
            <p:nvPr userDrawn="1"/>
          </p:nvSpPr>
          <p:spPr bwMode="auto">
            <a:xfrm>
              <a:off x="1128" y="4222"/>
              <a:ext cx="34" cy="50"/>
            </a:xfrm>
            <a:custGeom>
              <a:avLst/>
              <a:gdLst>
                <a:gd name="T0" fmla="*/ 1 w 34"/>
                <a:gd name="T1" fmla="*/ 41 h 50"/>
                <a:gd name="T2" fmla="*/ 1 w 34"/>
                <a:gd name="T3" fmla="*/ 43 h 50"/>
                <a:gd name="T4" fmla="*/ 1 w 34"/>
                <a:gd name="T5" fmla="*/ 43 h 50"/>
                <a:gd name="T6" fmla="*/ 1 w 34"/>
                <a:gd name="T7" fmla="*/ 43 h 50"/>
                <a:gd name="T8" fmla="*/ 0 w 34"/>
                <a:gd name="T9" fmla="*/ 49 h 50"/>
                <a:gd name="T10" fmla="*/ 9 w 34"/>
                <a:gd name="T11" fmla="*/ 49 h 50"/>
                <a:gd name="T12" fmla="*/ 9 w 34"/>
                <a:gd name="T13" fmla="*/ 49 h 50"/>
                <a:gd name="T14" fmla="*/ 9 w 34"/>
                <a:gd name="T15" fmla="*/ 45 h 50"/>
                <a:gd name="T16" fmla="*/ 9 w 34"/>
                <a:gd name="T17" fmla="*/ 45 h 50"/>
                <a:gd name="T18" fmla="*/ 11 w 34"/>
                <a:gd name="T19" fmla="*/ 47 h 50"/>
                <a:gd name="T20" fmla="*/ 13 w 34"/>
                <a:gd name="T21" fmla="*/ 49 h 50"/>
                <a:gd name="T22" fmla="*/ 15 w 34"/>
                <a:gd name="T23" fmla="*/ 50 h 50"/>
                <a:gd name="T24" fmla="*/ 19 w 34"/>
                <a:gd name="T25" fmla="*/ 50 h 50"/>
                <a:gd name="T26" fmla="*/ 19 w 34"/>
                <a:gd name="T27" fmla="*/ 50 h 50"/>
                <a:gd name="T28" fmla="*/ 22 w 34"/>
                <a:gd name="T29" fmla="*/ 50 h 50"/>
                <a:gd name="T30" fmla="*/ 25 w 34"/>
                <a:gd name="T31" fmla="*/ 49 h 50"/>
                <a:gd name="T32" fmla="*/ 27 w 34"/>
                <a:gd name="T33" fmla="*/ 47 h 50"/>
                <a:gd name="T34" fmla="*/ 29 w 34"/>
                <a:gd name="T35" fmla="*/ 45 h 50"/>
                <a:gd name="T36" fmla="*/ 33 w 34"/>
                <a:gd name="T37" fmla="*/ 40 h 50"/>
                <a:gd name="T38" fmla="*/ 34 w 34"/>
                <a:gd name="T39" fmla="*/ 32 h 50"/>
                <a:gd name="T40" fmla="*/ 34 w 34"/>
                <a:gd name="T41" fmla="*/ 32 h 50"/>
                <a:gd name="T42" fmla="*/ 33 w 34"/>
                <a:gd name="T43" fmla="*/ 25 h 50"/>
                <a:gd name="T44" fmla="*/ 29 w 34"/>
                <a:gd name="T45" fmla="*/ 19 h 50"/>
                <a:gd name="T46" fmla="*/ 25 w 34"/>
                <a:gd name="T47" fmla="*/ 15 h 50"/>
                <a:gd name="T48" fmla="*/ 23 w 34"/>
                <a:gd name="T49" fmla="*/ 14 h 50"/>
                <a:gd name="T50" fmla="*/ 20 w 34"/>
                <a:gd name="T51" fmla="*/ 14 h 50"/>
                <a:gd name="T52" fmla="*/ 20 w 34"/>
                <a:gd name="T53" fmla="*/ 14 h 50"/>
                <a:gd name="T54" fmla="*/ 16 w 34"/>
                <a:gd name="T55" fmla="*/ 14 h 50"/>
                <a:gd name="T56" fmla="*/ 14 w 34"/>
                <a:gd name="T57" fmla="*/ 15 h 50"/>
                <a:gd name="T58" fmla="*/ 10 w 34"/>
                <a:gd name="T59" fmla="*/ 19 h 50"/>
                <a:gd name="T60" fmla="*/ 10 w 34"/>
                <a:gd name="T61" fmla="*/ 0 h 50"/>
                <a:gd name="T62" fmla="*/ 1 w 34"/>
                <a:gd name="T63" fmla="*/ 0 h 50"/>
                <a:gd name="T64" fmla="*/ 1 w 34"/>
                <a:gd name="T65" fmla="*/ 41 h 50"/>
                <a:gd name="T66" fmla="*/ 1 w 34"/>
                <a:gd name="T67" fmla="*/ 41 h 50"/>
                <a:gd name="T68" fmla="*/ 25 w 34"/>
                <a:gd name="T69" fmla="*/ 32 h 50"/>
                <a:gd name="T70" fmla="*/ 25 w 34"/>
                <a:gd name="T71" fmla="*/ 32 h 50"/>
                <a:gd name="T72" fmla="*/ 24 w 34"/>
                <a:gd name="T73" fmla="*/ 36 h 50"/>
                <a:gd name="T74" fmla="*/ 23 w 34"/>
                <a:gd name="T75" fmla="*/ 40 h 50"/>
                <a:gd name="T76" fmla="*/ 21 w 34"/>
                <a:gd name="T77" fmla="*/ 42 h 50"/>
                <a:gd name="T78" fmla="*/ 18 w 34"/>
                <a:gd name="T79" fmla="*/ 43 h 50"/>
                <a:gd name="T80" fmla="*/ 18 w 34"/>
                <a:gd name="T81" fmla="*/ 43 h 50"/>
                <a:gd name="T82" fmla="*/ 14 w 34"/>
                <a:gd name="T83" fmla="*/ 42 h 50"/>
                <a:gd name="T84" fmla="*/ 12 w 34"/>
                <a:gd name="T85" fmla="*/ 40 h 50"/>
                <a:gd name="T86" fmla="*/ 10 w 34"/>
                <a:gd name="T87" fmla="*/ 36 h 50"/>
                <a:gd name="T88" fmla="*/ 10 w 34"/>
                <a:gd name="T89" fmla="*/ 32 h 50"/>
                <a:gd name="T90" fmla="*/ 10 w 34"/>
                <a:gd name="T91" fmla="*/ 32 h 50"/>
                <a:gd name="T92" fmla="*/ 11 w 34"/>
                <a:gd name="T93" fmla="*/ 28 h 50"/>
                <a:gd name="T94" fmla="*/ 12 w 34"/>
                <a:gd name="T95" fmla="*/ 25 h 50"/>
                <a:gd name="T96" fmla="*/ 14 w 34"/>
                <a:gd name="T97" fmla="*/ 23 h 50"/>
                <a:gd name="T98" fmla="*/ 18 w 34"/>
                <a:gd name="T99" fmla="*/ 22 h 50"/>
                <a:gd name="T100" fmla="*/ 18 w 34"/>
                <a:gd name="T101" fmla="*/ 22 h 50"/>
                <a:gd name="T102" fmla="*/ 21 w 34"/>
                <a:gd name="T103" fmla="*/ 23 h 50"/>
                <a:gd name="T104" fmla="*/ 23 w 34"/>
                <a:gd name="T105" fmla="*/ 25 h 50"/>
                <a:gd name="T106" fmla="*/ 24 w 34"/>
                <a:gd name="T107" fmla="*/ 28 h 50"/>
                <a:gd name="T108" fmla="*/ 25 w 34"/>
                <a:gd name="T109" fmla="*/ 32 h 50"/>
                <a:gd name="T110" fmla="*/ 25 w 34"/>
                <a:gd name="T111" fmla="*/ 32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 h="50">
                  <a:moveTo>
                    <a:pt x="1" y="41"/>
                  </a:moveTo>
                  <a:lnTo>
                    <a:pt x="1" y="43"/>
                  </a:lnTo>
                  <a:lnTo>
                    <a:pt x="1" y="43"/>
                  </a:lnTo>
                  <a:lnTo>
                    <a:pt x="1" y="43"/>
                  </a:lnTo>
                  <a:lnTo>
                    <a:pt x="0" y="49"/>
                  </a:lnTo>
                  <a:lnTo>
                    <a:pt x="9" y="49"/>
                  </a:lnTo>
                  <a:lnTo>
                    <a:pt x="9" y="49"/>
                  </a:lnTo>
                  <a:lnTo>
                    <a:pt x="9" y="45"/>
                  </a:lnTo>
                  <a:lnTo>
                    <a:pt x="9" y="45"/>
                  </a:lnTo>
                  <a:lnTo>
                    <a:pt x="11" y="47"/>
                  </a:lnTo>
                  <a:lnTo>
                    <a:pt x="13" y="49"/>
                  </a:lnTo>
                  <a:lnTo>
                    <a:pt x="15" y="50"/>
                  </a:lnTo>
                  <a:lnTo>
                    <a:pt x="19" y="50"/>
                  </a:lnTo>
                  <a:lnTo>
                    <a:pt x="19" y="50"/>
                  </a:lnTo>
                  <a:lnTo>
                    <a:pt x="22" y="50"/>
                  </a:lnTo>
                  <a:lnTo>
                    <a:pt x="25" y="49"/>
                  </a:lnTo>
                  <a:lnTo>
                    <a:pt x="27" y="47"/>
                  </a:lnTo>
                  <a:lnTo>
                    <a:pt x="29" y="45"/>
                  </a:lnTo>
                  <a:lnTo>
                    <a:pt x="33" y="40"/>
                  </a:lnTo>
                  <a:lnTo>
                    <a:pt x="34" y="32"/>
                  </a:lnTo>
                  <a:lnTo>
                    <a:pt x="34" y="32"/>
                  </a:lnTo>
                  <a:lnTo>
                    <a:pt x="33" y="25"/>
                  </a:lnTo>
                  <a:lnTo>
                    <a:pt x="29" y="19"/>
                  </a:lnTo>
                  <a:lnTo>
                    <a:pt x="25" y="15"/>
                  </a:lnTo>
                  <a:lnTo>
                    <a:pt x="23" y="14"/>
                  </a:lnTo>
                  <a:lnTo>
                    <a:pt x="20" y="14"/>
                  </a:lnTo>
                  <a:lnTo>
                    <a:pt x="20" y="14"/>
                  </a:lnTo>
                  <a:lnTo>
                    <a:pt x="16" y="14"/>
                  </a:lnTo>
                  <a:lnTo>
                    <a:pt x="14" y="15"/>
                  </a:lnTo>
                  <a:lnTo>
                    <a:pt x="10" y="19"/>
                  </a:lnTo>
                  <a:lnTo>
                    <a:pt x="10" y="0"/>
                  </a:lnTo>
                  <a:lnTo>
                    <a:pt x="1" y="0"/>
                  </a:lnTo>
                  <a:lnTo>
                    <a:pt x="1" y="41"/>
                  </a:lnTo>
                  <a:lnTo>
                    <a:pt x="1" y="41"/>
                  </a:lnTo>
                  <a:close/>
                  <a:moveTo>
                    <a:pt x="25" y="32"/>
                  </a:moveTo>
                  <a:lnTo>
                    <a:pt x="25" y="32"/>
                  </a:lnTo>
                  <a:lnTo>
                    <a:pt x="24" y="36"/>
                  </a:lnTo>
                  <a:lnTo>
                    <a:pt x="23" y="40"/>
                  </a:lnTo>
                  <a:lnTo>
                    <a:pt x="21" y="42"/>
                  </a:lnTo>
                  <a:lnTo>
                    <a:pt x="18" y="43"/>
                  </a:lnTo>
                  <a:lnTo>
                    <a:pt x="18" y="43"/>
                  </a:lnTo>
                  <a:lnTo>
                    <a:pt x="14" y="42"/>
                  </a:lnTo>
                  <a:lnTo>
                    <a:pt x="12" y="40"/>
                  </a:lnTo>
                  <a:lnTo>
                    <a:pt x="10" y="36"/>
                  </a:lnTo>
                  <a:lnTo>
                    <a:pt x="10" y="32"/>
                  </a:lnTo>
                  <a:lnTo>
                    <a:pt x="10" y="32"/>
                  </a:lnTo>
                  <a:lnTo>
                    <a:pt x="11" y="28"/>
                  </a:lnTo>
                  <a:lnTo>
                    <a:pt x="12" y="25"/>
                  </a:lnTo>
                  <a:lnTo>
                    <a:pt x="14" y="23"/>
                  </a:lnTo>
                  <a:lnTo>
                    <a:pt x="18" y="22"/>
                  </a:lnTo>
                  <a:lnTo>
                    <a:pt x="18" y="22"/>
                  </a:lnTo>
                  <a:lnTo>
                    <a:pt x="21" y="23"/>
                  </a:lnTo>
                  <a:lnTo>
                    <a:pt x="23" y="25"/>
                  </a:lnTo>
                  <a:lnTo>
                    <a:pt x="24" y="28"/>
                  </a:lnTo>
                  <a:lnTo>
                    <a:pt x="25" y="32"/>
                  </a:lnTo>
                  <a:lnTo>
                    <a:pt x="25"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792">
                <a:solidFill>
                  <a:srgbClr val="000000"/>
                </a:solidFill>
              </a:endParaRPr>
            </a:p>
          </p:txBody>
        </p:sp>
        <p:sp>
          <p:nvSpPr>
            <p:cNvPr id="30" name="Freeform 24"/>
            <p:cNvSpPr>
              <a:spLocks noEditPoints="1"/>
            </p:cNvSpPr>
            <p:nvPr userDrawn="1"/>
          </p:nvSpPr>
          <p:spPr bwMode="auto">
            <a:xfrm>
              <a:off x="1166" y="4236"/>
              <a:ext cx="34" cy="36"/>
            </a:xfrm>
            <a:custGeom>
              <a:avLst/>
              <a:gdLst>
                <a:gd name="T0" fmla="*/ 34 w 34"/>
                <a:gd name="T1" fmla="*/ 18 h 36"/>
                <a:gd name="T2" fmla="*/ 34 w 34"/>
                <a:gd name="T3" fmla="*/ 18 h 36"/>
                <a:gd name="T4" fmla="*/ 32 w 34"/>
                <a:gd name="T5" fmla="*/ 11 h 36"/>
                <a:gd name="T6" fmla="*/ 31 w 34"/>
                <a:gd name="T7" fmla="*/ 8 h 36"/>
                <a:gd name="T8" fmla="*/ 29 w 34"/>
                <a:gd name="T9" fmla="*/ 4 h 36"/>
                <a:gd name="T10" fmla="*/ 27 w 34"/>
                <a:gd name="T11" fmla="*/ 2 h 36"/>
                <a:gd name="T12" fmla="*/ 24 w 34"/>
                <a:gd name="T13" fmla="*/ 1 h 36"/>
                <a:gd name="T14" fmla="*/ 21 w 34"/>
                <a:gd name="T15" fmla="*/ 0 h 36"/>
                <a:gd name="T16" fmla="*/ 17 w 34"/>
                <a:gd name="T17" fmla="*/ 0 h 36"/>
                <a:gd name="T18" fmla="*/ 17 w 34"/>
                <a:gd name="T19" fmla="*/ 0 h 36"/>
                <a:gd name="T20" fmla="*/ 14 w 34"/>
                <a:gd name="T21" fmla="*/ 0 h 36"/>
                <a:gd name="T22" fmla="*/ 10 w 34"/>
                <a:gd name="T23" fmla="*/ 1 h 36"/>
                <a:gd name="T24" fmla="*/ 8 w 34"/>
                <a:gd name="T25" fmla="*/ 3 h 36"/>
                <a:gd name="T26" fmla="*/ 4 w 34"/>
                <a:gd name="T27" fmla="*/ 5 h 36"/>
                <a:gd name="T28" fmla="*/ 3 w 34"/>
                <a:gd name="T29" fmla="*/ 8 h 36"/>
                <a:gd name="T30" fmla="*/ 1 w 34"/>
                <a:gd name="T31" fmla="*/ 11 h 36"/>
                <a:gd name="T32" fmla="*/ 0 w 34"/>
                <a:gd name="T33" fmla="*/ 15 h 36"/>
                <a:gd name="T34" fmla="*/ 0 w 34"/>
                <a:gd name="T35" fmla="*/ 18 h 36"/>
                <a:gd name="T36" fmla="*/ 0 w 34"/>
                <a:gd name="T37" fmla="*/ 18 h 36"/>
                <a:gd name="T38" fmla="*/ 0 w 34"/>
                <a:gd name="T39" fmla="*/ 22 h 36"/>
                <a:gd name="T40" fmla="*/ 1 w 34"/>
                <a:gd name="T41" fmla="*/ 26 h 36"/>
                <a:gd name="T42" fmla="*/ 3 w 34"/>
                <a:gd name="T43" fmla="*/ 29 h 36"/>
                <a:gd name="T44" fmla="*/ 4 w 34"/>
                <a:gd name="T45" fmla="*/ 32 h 36"/>
                <a:gd name="T46" fmla="*/ 8 w 34"/>
                <a:gd name="T47" fmla="*/ 33 h 36"/>
                <a:gd name="T48" fmla="*/ 10 w 34"/>
                <a:gd name="T49" fmla="*/ 35 h 36"/>
                <a:gd name="T50" fmla="*/ 14 w 34"/>
                <a:gd name="T51" fmla="*/ 36 h 36"/>
                <a:gd name="T52" fmla="*/ 17 w 34"/>
                <a:gd name="T53" fmla="*/ 36 h 36"/>
                <a:gd name="T54" fmla="*/ 17 w 34"/>
                <a:gd name="T55" fmla="*/ 36 h 36"/>
                <a:gd name="T56" fmla="*/ 23 w 34"/>
                <a:gd name="T57" fmla="*/ 35 h 36"/>
                <a:gd name="T58" fmla="*/ 27 w 34"/>
                <a:gd name="T59" fmla="*/ 33 h 36"/>
                <a:gd name="T60" fmla="*/ 30 w 34"/>
                <a:gd name="T61" fmla="*/ 30 h 36"/>
                <a:gd name="T62" fmla="*/ 32 w 34"/>
                <a:gd name="T63" fmla="*/ 26 h 36"/>
                <a:gd name="T64" fmla="*/ 25 w 34"/>
                <a:gd name="T65" fmla="*/ 26 h 36"/>
                <a:gd name="T66" fmla="*/ 25 w 34"/>
                <a:gd name="T67" fmla="*/ 26 h 36"/>
                <a:gd name="T68" fmla="*/ 22 w 34"/>
                <a:gd name="T69" fmla="*/ 28 h 36"/>
                <a:gd name="T70" fmla="*/ 17 w 34"/>
                <a:gd name="T71" fmla="*/ 29 h 36"/>
                <a:gd name="T72" fmla="*/ 17 w 34"/>
                <a:gd name="T73" fmla="*/ 29 h 36"/>
                <a:gd name="T74" fmla="*/ 14 w 34"/>
                <a:gd name="T75" fmla="*/ 29 h 36"/>
                <a:gd name="T76" fmla="*/ 12 w 34"/>
                <a:gd name="T77" fmla="*/ 27 h 36"/>
                <a:gd name="T78" fmla="*/ 10 w 34"/>
                <a:gd name="T79" fmla="*/ 25 h 36"/>
                <a:gd name="T80" fmla="*/ 9 w 34"/>
                <a:gd name="T81" fmla="*/ 20 h 36"/>
                <a:gd name="T82" fmla="*/ 34 w 34"/>
                <a:gd name="T83" fmla="*/ 20 h 36"/>
                <a:gd name="T84" fmla="*/ 34 w 34"/>
                <a:gd name="T85" fmla="*/ 20 h 36"/>
                <a:gd name="T86" fmla="*/ 34 w 34"/>
                <a:gd name="T87" fmla="*/ 18 h 36"/>
                <a:gd name="T88" fmla="*/ 34 w 34"/>
                <a:gd name="T89" fmla="*/ 18 h 36"/>
                <a:gd name="T90" fmla="*/ 10 w 34"/>
                <a:gd name="T91" fmla="*/ 14 h 36"/>
                <a:gd name="T92" fmla="*/ 10 w 34"/>
                <a:gd name="T93" fmla="*/ 14 h 36"/>
                <a:gd name="T94" fmla="*/ 11 w 34"/>
                <a:gd name="T95" fmla="*/ 11 h 36"/>
                <a:gd name="T96" fmla="*/ 12 w 34"/>
                <a:gd name="T97" fmla="*/ 9 h 36"/>
                <a:gd name="T98" fmla="*/ 14 w 34"/>
                <a:gd name="T99" fmla="*/ 8 h 36"/>
                <a:gd name="T100" fmla="*/ 17 w 34"/>
                <a:gd name="T101" fmla="*/ 6 h 36"/>
                <a:gd name="T102" fmla="*/ 17 w 34"/>
                <a:gd name="T103" fmla="*/ 6 h 36"/>
                <a:gd name="T104" fmla="*/ 20 w 34"/>
                <a:gd name="T105" fmla="*/ 8 h 36"/>
                <a:gd name="T106" fmla="*/ 22 w 34"/>
                <a:gd name="T107" fmla="*/ 9 h 36"/>
                <a:gd name="T108" fmla="*/ 24 w 34"/>
                <a:gd name="T109" fmla="*/ 11 h 36"/>
                <a:gd name="T110" fmla="*/ 24 w 34"/>
                <a:gd name="T111" fmla="*/ 14 h 36"/>
                <a:gd name="T112" fmla="*/ 10 w 34"/>
                <a:gd name="T113" fmla="*/ 14 h 36"/>
                <a:gd name="T114" fmla="*/ 10 w 34"/>
                <a:gd name="T115" fmla="*/ 14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4" h="36">
                  <a:moveTo>
                    <a:pt x="34" y="18"/>
                  </a:moveTo>
                  <a:lnTo>
                    <a:pt x="34" y="18"/>
                  </a:lnTo>
                  <a:lnTo>
                    <a:pt x="32" y="11"/>
                  </a:lnTo>
                  <a:lnTo>
                    <a:pt x="31" y="8"/>
                  </a:lnTo>
                  <a:lnTo>
                    <a:pt x="29" y="4"/>
                  </a:lnTo>
                  <a:lnTo>
                    <a:pt x="27" y="2"/>
                  </a:lnTo>
                  <a:lnTo>
                    <a:pt x="24" y="1"/>
                  </a:lnTo>
                  <a:lnTo>
                    <a:pt x="21" y="0"/>
                  </a:lnTo>
                  <a:lnTo>
                    <a:pt x="17" y="0"/>
                  </a:lnTo>
                  <a:lnTo>
                    <a:pt x="17" y="0"/>
                  </a:lnTo>
                  <a:lnTo>
                    <a:pt x="14" y="0"/>
                  </a:lnTo>
                  <a:lnTo>
                    <a:pt x="10" y="1"/>
                  </a:lnTo>
                  <a:lnTo>
                    <a:pt x="8" y="3"/>
                  </a:lnTo>
                  <a:lnTo>
                    <a:pt x="4" y="5"/>
                  </a:lnTo>
                  <a:lnTo>
                    <a:pt x="3" y="8"/>
                  </a:lnTo>
                  <a:lnTo>
                    <a:pt x="1" y="11"/>
                  </a:lnTo>
                  <a:lnTo>
                    <a:pt x="0" y="15"/>
                  </a:lnTo>
                  <a:lnTo>
                    <a:pt x="0" y="18"/>
                  </a:lnTo>
                  <a:lnTo>
                    <a:pt x="0" y="18"/>
                  </a:lnTo>
                  <a:lnTo>
                    <a:pt x="0" y="22"/>
                  </a:lnTo>
                  <a:lnTo>
                    <a:pt x="1" y="26"/>
                  </a:lnTo>
                  <a:lnTo>
                    <a:pt x="3" y="29"/>
                  </a:lnTo>
                  <a:lnTo>
                    <a:pt x="4" y="32"/>
                  </a:lnTo>
                  <a:lnTo>
                    <a:pt x="8" y="33"/>
                  </a:lnTo>
                  <a:lnTo>
                    <a:pt x="10" y="35"/>
                  </a:lnTo>
                  <a:lnTo>
                    <a:pt x="14" y="36"/>
                  </a:lnTo>
                  <a:lnTo>
                    <a:pt x="17" y="36"/>
                  </a:lnTo>
                  <a:lnTo>
                    <a:pt x="17" y="36"/>
                  </a:lnTo>
                  <a:lnTo>
                    <a:pt x="23" y="35"/>
                  </a:lnTo>
                  <a:lnTo>
                    <a:pt x="27" y="33"/>
                  </a:lnTo>
                  <a:lnTo>
                    <a:pt x="30" y="30"/>
                  </a:lnTo>
                  <a:lnTo>
                    <a:pt x="32" y="26"/>
                  </a:lnTo>
                  <a:lnTo>
                    <a:pt x="25" y="26"/>
                  </a:lnTo>
                  <a:lnTo>
                    <a:pt x="25" y="26"/>
                  </a:lnTo>
                  <a:lnTo>
                    <a:pt x="22" y="28"/>
                  </a:lnTo>
                  <a:lnTo>
                    <a:pt x="17" y="29"/>
                  </a:lnTo>
                  <a:lnTo>
                    <a:pt x="17" y="29"/>
                  </a:lnTo>
                  <a:lnTo>
                    <a:pt x="14" y="29"/>
                  </a:lnTo>
                  <a:lnTo>
                    <a:pt x="12" y="27"/>
                  </a:lnTo>
                  <a:lnTo>
                    <a:pt x="10" y="25"/>
                  </a:lnTo>
                  <a:lnTo>
                    <a:pt x="9" y="20"/>
                  </a:lnTo>
                  <a:lnTo>
                    <a:pt x="34" y="20"/>
                  </a:lnTo>
                  <a:lnTo>
                    <a:pt x="34" y="20"/>
                  </a:lnTo>
                  <a:lnTo>
                    <a:pt x="34" y="18"/>
                  </a:lnTo>
                  <a:lnTo>
                    <a:pt x="34" y="18"/>
                  </a:lnTo>
                  <a:close/>
                  <a:moveTo>
                    <a:pt x="10" y="14"/>
                  </a:moveTo>
                  <a:lnTo>
                    <a:pt x="10" y="14"/>
                  </a:lnTo>
                  <a:lnTo>
                    <a:pt x="11" y="11"/>
                  </a:lnTo>
                  <a:lnTo>
                    <a:pt x="12" y="9"/>
                  </a:lnTo>
                  <a:lnTo>
                    <a:pt x="14" y="8"/>
                  </a:lnTo>
                  <a:lnTo>
                    <a:pt x="17" y="6"/>
                  </a:lnTo>
                  <a:lnTo>
                    <a:pt x="17" y="6"/>
                  </a:lnTo>
                  <a:lnTo>
                    <a:pt x="20" y="8"/>
                  </a:lnTo>
                  <a:lnTo>
                    <a:pt x="22" y="9"/>
                  </a:lnTo>
                  <a:lnTo>
                    <a:pt x="24" y="11"/>
                  </a:lnTo>
                  <a:lnTo>
                    <a:pt x="24" y="14"/>
                  </a:lnTo>
                  <a:lnTo>
                    <a:pt x="10" y="14"/>
                  </a:lnTo>
                  <a:lnTo>
                    <a:pt x="10"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792">
                <a:solidFill>
                  <a:srgbClr val="000000"/>
                </a:solidFill>
              </a:endParaRPr>
            </a:p>
          </p:txBody>
        </p:sp>
        <p:sp>
          <p:nvSpPr>
            <p:cNvPr id="31" name="Freeform 25"/>
            <p:cNvSpPr>
              <a:spLocks noEditPoints="1"/>
            </p:cNvSpPr>
            <p:nvPr userDrawn="1"/>
          </p:nvSpPr>
          <p:spPr bwMode="auto">
            <a:xfrm>
              <a:off x="1205" y="4222"/>
              <a:ext cx="11" cy="49"/>
            </a:xfrm>
            <a:custGeom>
              <a:avLst/>
              <a:gdLst>
                <a:gd name="T0" fmla="*/ 1 w 11"/>
                <a:gd name="T1" fmla="*/ 49 h 49"/>
                <a:gd name="T2" fmla="*/ 11 w 11"/>
                <a:gd name="T3" fmla="*/ 49 h 49"/>
                <a:gd name="T4" fmla="*/ 11 w 11"/>
                <a:gd name="T5" fmla="*/ 15 h 49"/>
                <a:gd name="T6" fmla="*/ 1 w 11"/>
                <a:gd name="T7" fmla="*/ 15 h 49"/>
                <a:gd name="T8" fmla="*/ 1 w 11"/>
                <a:gd name="T9" fmla="*/ 49 h 49"/>
                <a:gd name="T10" fmla="*/ 1 w 11"/>
                <a:gd name="T11" fmla="*/ 49 h 49"/>
                <a:gd name="T12" fmla="*/ 0 w 11"/>
                <a:gd name="T13" fmla="*/ 6 h 49"/>
                <a:gd name="T14" fmla="*/ 0 w 11"/>
                <a:gd name="T15" fmla="*/ 6 h 49"/>
                <a:gd name="T16" fmla="*/ 1 w 11"/>
                <a:gd name="T17" fmla="*/ 8 h 49"/>
                <a:gd name="T18" fmla="*/ 2 w 11"/>
                <a:gd name="T19" fmla="*/ 9 h 49"/>
                <a:gd name="T20" fmla="*/ 3 w 11"/>
                <a:gd name="T21" fmla="*/ 10 h 49"/>
                <a:gd name="T22" fmla="*/ 5 w 11"/>
                <a:gd name="T23" fmla="*/ 10 h 49"/>
                <a:gd name="T24" fmla="*/ 5 w 11"/>
                <a:gd name="T25" fmla="*/ 10 h 49"/>
                <a:gd name="T26" fmla="*/ 8 w 11"/>
                <a:gd name="T27" fmla="*/ 10 h 49"/>
                <a:gd name="T28" fmla="*/ 10 w 11"/>
                <a:gd name="T29" fmla="*/ 9 h 49"/>
                <a:gd name="T30" fmla="*/ 11 w 11"/>
                <a:gd name="T31" fmla="*/ 8 h 49"/>
                <a:gd name="T32" fmla="*/ 11 w 11"/>
                <a:gd name="T33" fmla="*/ 6 h 49"/>
                <a:gd name="T34" fmla="*/ 11 w 11"/>
                <a:gd name="T35" fmla="*/ 6 h 49"/>
                <a:gd name="T36" fmla="*/ 11 w 11"/>
                <a:gd name="T37" fmla="*/ 3 h 49"/>
                <a:gd name="T38" fmla="*/ 10 w 11"/>
                <a:gd name="T39" fmla="*/ 1 h 49"/>
                <a:gd name="T40" fmla="*/ 8 w 11"/>
                <a:gd name="T41" fmla="*/ 0 h 49"/>
                <a:gd name="T42" fmla="*/ 5 w 11"/>
                <a:gd name="T43" fmla="*/ 0 h 49"/>
                <a:gd name="T44" fmla="*/ 5 w 11"/>
                <a:gd name="T45" fmla="*/ 0 h 49"/>
                <a:gd name="T46" fmla="*/ 3 w 11"/>
                <a:gd name="T47" fmla="*/ 0 h 49"/>
                <a:gd name="T48" fmla="*/ 2 w 11"/>
                <a:gd name="T49" fmla="*/ 1 h 49"/>
                <a:gd name="T50" fmla="*/ 1 w 11"/>
                <a:gd name="T51" fmla="*/ 3 h 49"/>
                <a:gd name="T52" fmla="*/ 0 w 11"/>
                <a:gd name="T53" fmla="*/ 6 h 49"/>
                <a:gd name="T54" fmla="*/ 0 w 11"/>
                <a:gd name="T55" fmla="*/ 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 h="49">
                  <a:moveTo>
                    <a:pt x="1" y="49"/>
                  </a:moveTo>
                  <a:lnTo>
                    <a:pt x="11" y="49"/>
                  </a:lnTo>
                  <a:lnTo>
                    <a:pt x="11" y="15"/>
                  </a:lnTo>
                  <a:lnTo>
                    <a:pt x="1" y="15"/>
                  </a:lnTo>
                  <a:lnTo>
                    <a:pt x="1" y="49"/>
                  </a:lnTo>
                  <a:lnTo>
                    <a:pt x="1" y="49"/>
                  </a:lnTo>
                  <a:close/>
                  <a:moveTo>
                    <a:pt x="0" y="6"/>
                  </a:moveTo>
                  <a:lnTo>
                    <a:pt x="0" y="6"/>
                  </a:lnTo>
                  <a:lnTo>
                    <a:pt x="1" y="8"/>
                  </a:lnTo>
                  <a:lnTo>
                    <a:pt x="2" y="9"/>
                  </a:lnTo>
                  <a:lnTo>
                    <a:pt x="3" y="10"/>
                  </a:lnTo>
                  <a:lnTo>
                    <a:pt x="5" y="10"/>
                  </a:lnTo>
                  <a:lnTo>
                    <a:pt x="5" y="10"/>
                  </a:lnTo>
                  <a:lnTo>
                    <a:pt x="8" y="10"/>
                  </a:lnTo>
                  <a:lnTo>
                    <a:pt x="10" y="9"/>
                  </a:lnTo>
                  <a:lnTo>
                    <a:pt x="11" y="8"/>
                  </a:lnTo>
                  <a:lnTo>
                    <a:pt x="11" y="6"/>
                  </a:lnTo>
                  <a:lnTo>
                    <a:pt x="11" y="6"/>
                  </a:lnTo>
                  <a:lnTo>
                    <a:pt x="11" y="3"/>
                  </a:lnTo>
                  <a:lnTo>
                    <a:pt x="10" y="1"/>
                  </a:lnTo>
                  <a:lnTo>
                    <a:pt x="8" y="0"/>
                  </a:lnTo>
                  <a:lnTo>
                    <a:pt x="5" y="0"/>
                  </a:lnTo>
                  <a:lnTo>
                    <a:pt x="5" y="0"/>
                  </a:lnTo>
                  <a:lnTo>
                    <a:pt x="3" y="0"/>
                  </a:lnTo>
                  <a:lnTo>
                    <a:pt x="2" y="1"/>
                  </a:lnTo>
                  <a:lnTo>
                    <a:pt x="1" y="3"/>
                  </a:lnTo>
                  <a:lnTo>
                    <a:pt x="0" y="6"/>
                  </a:lnTo>
                  <a:lnTo>
                    <a:pt x="0"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792">
                <a:solidFill>
                  <a:srgbClr val="000000"/>
                </a:solidFill>
              </a:endParaRPr>
            </a:p>
          </p:txBody>
        </p:sp>
        <p:sp>
          <p:nvSpPr>
            <p:cNvPr id="32" name="Freeform 26"/>
            <p:cNvSpPr>
              <a:spLocks/>
            </p:cNvSpPr>
            <p:nvPr userDrawn="1"/>
          </p:nvSpPr>
          <p:spPr bwMode="auto">
            <a:xfrm>
              <a:off x="1221" y="4226"/>
              <a:ext cx="23" cy="46"/>
            </a:xfrm>
            <a:custGeom>
              <a:avLst/>
              <a:gdLst>
                <a:gd name="T0" fmla="*/ 15 w 23"/>
                <a:gd name="T1" fmla="*/ 0 h 46"/>
                <a:gd name="T2" fmla="*/ 7 w 23"/>
                <a:gd name="T3" fmla="*/ 0 h 46"/>
                <a:gd name="T4" fmla="*/ 6 w 23"/>
                <a:gd name="T5" fmla="*/ 11 h 46"/>
                <a:gd name="T6" fmla="*/ 0 w 23"/>
                <a:gd name="T7" fmla="*/ 11 h 46"/>
                <a:gd name="T8" fmla="*/ 0 w 23"/>
                <a:gd name="T9" fmla="*/ 18 h 46"/>
                <a:gd name="T10" fmla="*/ 6 w 23"/>
                <a:gd name="T11" fmla="*/ 18 h 46"/>
                <a:gd name="T12" fmla="*/ 6 w 23"/>
                <a:gd name="T13" fmla="*/ 31 h 46"/>
                <a:gd name="T14" fmla="*/ 6 w 23"/>
                <a:gd name="T15" fmla="*/ 31 h 46"/>
                <a:gd name="T16" fmla="*/ 6 w 23"/>
                <a:gd name="T17" fmla="*/ 35 h 46"/>
                <a:gd name="T18" fmla="*/ 6 w 23"/>
                <a:gd name="T19" fmla="*/ 35 h 46"/>
                <a:gd name="T20" fmla="*/ 6 w 23"/>
                <a:gd name="T21" fmla="*/ 40 h 46"/>
                <a:gd name="T22" fmla="*/ 8 w 23"/>
                <a:gd name="T23" fmla="*/ 43 h 46"/>
                <a:gd name="T24" fmla="*/ 8 w 23"/>
                <a:gd name="T25" fmla="*/ 43 h 46"/>
                <a:gd name="T26" fmla="*/ 11 w 23"/>
                <a:gd name="T27" fmla="*/ 45 h 46"/>
                <a:gd name="T28" fmla="*/ 15 w 23"/>
                <a:gd name="T29" fmla="*/ 46 h 46"/>
                <a:gd name="T30" fmla="*/ 15 w 23"/>
                <a:gd name="T31" fmla="*/ 46 h 46"/>
                <a:gd name="T32" fmla="*/ 20 w 23"/>
                <a:gd name="T33" fmla="*/ 46 h 46"/>
                <a:gd name="T34" fmla="*/ 23 w 23"/>
                <a:gd name="T35" fmla="*/ 44 h 46"/>
                <a:gd name="T36" fmla="*/ 23 w 23"/>
                <a:gd name="T37" fmla="*/ 37 h 46"/>
                <a:gd name="T38" fmla="*/ 23 w 23"/>
                <a:gd name="T39" fmla="*/ 37 h 46"/>
                <a:gd name="T40" fmla="*/ 19 w 23"/>
                <a:gd name="T41" fmla="*/ 38 h 46"/>
                <a:gd name="T42" fmla="*/ 19 w 23"/>
                <a:gd name="T43" fmla="*/ 38 h 46"/>
                <a:gd name="T44" fmla="*/ 16 w 23"/>
                <a:gd name="T45" fmla="*/ 38 h 46"/>
                <a:gd name="T46" fmla="*/ 15 w 23"/>
                <a:gd name="T47" fmla="*/ 38 h 46"/>
                <a:gd name="T48" fmla="*/ 14 w 23"/>
                <a:gd name="T49" fmla="*/ 34 h 46"/>
                <a:gd name="T50" fmla="*/ 14 w 23"/>
                <a:gd name="T51" fmla="*/ 34 h 46"/>
                <a:gd name="T52" fmla="*/ 14 w 23"/>
                <a:gd name="T53" fmla="*/ 31 h 46"/>
                <a:gd name="T54" fmla="*/ 15 w 23"/>
                <a:gd name="T55" fmla="*/ 18 h 46"/>
                <a:gd name="T56" fmla="*/ 22 w 23"/>
                <a:gd name="T57" fmla="*/ 18 h 46"/>
                <a:gd name="T58" fmla="*/ 22 w 23"/>
                <a:gd name="T59" fmla="*/ 11 h 46"/>
                <a:gd name="T60" fmla="*/ 15 w 23"/>
                <a:gd name="T61" fmla="*/ 11 h 46"/>
                <a:gd name="T62" fmla="*/ 15 w 23"/>
                <a:gd name="T63" fmla="*/ 0 h 46"/>
                <a:gd name="T64" fmla="*/ 15 w 23"/>
                <a:gd name="T65"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3" h="46">
                  <a:moveTo>
                    <a:pt x="15" y="0"/>
                  </a:moveTo>
                  <a:lnTo>
                    <a:pt x="7" y="0"/>
                  </a:lnTo>
                  <a:lnTo>
                    <a:pt x="6" y="11"/>
                  </a:lnTo>
                  <a:lnTo>
                    <a:pt x="0" y="11"/>
                  </a:lnTo>
                  <a:lnTo>
                    <a:pt x="0" y="18"/>
                  </a:lnTo>
                  <a:lnTo>
                    <a:pt x="6" y="18"/>
                  </a:lnTo>
                  <a:lnTo>
                    <a:pt x="6" y="31"/>
                  </a:lnTo>
                  <a:lnTo>
                    <a:pt x="6" y="31"/>
                  </a:lnTo>
                  <a:lnTo>
                    <a:pt x="6" y="35"/>
                  </a:lnTo>
                  <a:lnTo>
                    <a:pt x="6" y="35"/>
                  </a:lnTo>
                  <a:lnTo>
                    <a:pt x="6" y="40"/>
                  </a:lnTo>
                  <a:lnTo>
                    <a:pt x="8" y="43"/>
                  </a:lnTo>
                  <a:lnTo>
                    <a:pt x="8" y="43"/>
                  </a:lnTo>
                  <a:lnTo>
                    <a:pt x="11" y="45"/>
                  </a:lnTo>
                  <a:lnTo>
                    <a:pt x="15" y="46"/>
                  </a:lnTo>
                  <a:lnTo>
                    <a:pt x="15" y="46"/>
                  </a:lnTo>
                  <a:lnTo>
                    <a:pt x="20" y="46"/>
                  </a:lnTo>
                  <a:lnTo>
                    <a:pt x="23" y="44"/>
                  </a:lnTo>
                  <a:lnTo>
                    <a:pt x="23" y="37"/>
                  </a:lnTo>
                  <a:lnTo>
                    <a:pt x="23" y="37"/>
                  </a:lnTo>
                  <a:lnTo>
                    <a:pt x="19" y="38"/>
                  </a:lnTo>
                  <a:lnTo>
                    <a:pt x="19" y="38"/>
                  </a:lnTo>
                  <a:lnTo>
                    <a:pt x="16" y="38"/>
                  </a:lnTo>
                  <a:lnTo>
                    <a:pt x="15" y="38"/>
                  </a:lnTo>
                  <a:lnTo>
                    <a:pt x="14" y="34"/>
                  </a:lnTo>
                  <a:lnTo>
                    <a:pt x="14" y="34"/>
                  </a:lnTo>
                  <a:lnTo>
                    <a:pt x="14" y="31"/>
                  </a:lnTo>
                  <a:lnTo>
                    <a:pt x="15" y="18"/>
                  </a:lnTo>
                  <a:lnTo>
                    <a:pt x="22" y="18"/>
                  </a:lnTo>
                  <a:lnTo>
                    <a:pt x="22" y="11"/>
                  </a:lnTo>
                  <a:lnTo>
                    <a:pt x="15" y="11"/>
                  </a:lnTo>
                  <a:lnTo>
                    <a:pt x="15" y="0"/>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792">
                <a:solidFill>
                  <a:srgbClr val="000000"/>
                </a:solidFill>
              </a:endParaRPr>
            </a:p>
          </p:txBody>
        </p:sp>
        <p:sp>
          <p:nvSpPr>
            <p:cNvPr id="33" name="Freeform 27"/>
            <p:cNvSpPr>
              <a:spLocks/>
            </p:cNvSpPr>
            <p:nvPr userDrawn="1"/>
          </p:nvSpPr>
          <p:spPr bwMode="auto">
            <a:xfrm>
              <a:off x="276" y="4188"/>
              <a:ext cx="128" cy="126"/>
            </a:xfrm>
            <a:custGeom>
              <a:avLst/>
              <a:gdLst>
                <a:gd name="T0" fmla="*/ 0 w 128"/>
                <a:gd name="T1" fmla="*/ 63 h 126"/>
                <a:gd name="T2" fmla="*/ 1 w 128"/>
                <a:gd name="T3" fmla="*/ 50 h 126"/>
                <a:gd name="T4" fmla="*/ 11 w 128"/>
                <a:gd name="T5" fmla="*/ 28 h 126"/>
                <a:gd name="T6" fmla="*/ 28 w 128"/>
                <a:gd name="T7" fmla="*/ 11 h 126"/>
                <a:gd name="T8" fmla="*/ 51 w 128"/>
                <a:gd name="T9" fmla="*/ 1 h 126"/>
                <a:gd name="T10" fmla="*/ 64 w 128"/>
                <a:gd name="T11" fmla="*/ 0 h 126"/>
                <a:gd name="T12" fmla="*/ 70 w 128"/>
                <a:gd name="T13" fmla="*/ 0 h 126"/>
                <a:gd name="T14" fmla="*/ 88 w 128"/>
                <a:gd name="T15" fmla="*/ 5 h 126"/>
                <a:gd name="T16" fmla="*/ 108 w 128"/>
                <a:gd name="T17" fmla="*/ 18 h 126"/>
                <a:gd name="T18" fmla="*/ 122 w 128"/>
                <a:gd name="T19" fmla="*/ 38 h 126"/>
                <a:gd name="T20" fmla="*/ 127 w 128"/>
                <a:gd name="T21" fmla="*/ 57 h 126"/>
                <a:gd name="T22" fmla="*/ 128 w 128"/>
                <a:gd name="T23" fmla="*/ 63 h 126"/>
                <a:gd name="T24" fmla="*/ 125 w 128"/>
                <a:gd name="T25" fmla="*/ 76 h 126"/>
                <a:gd name="T26" fmla="*/ 116 w 128"/>
                <a:gd name="T27" fmla="*/ 98 h 126"/>
                <a:gd name="T28" fmla="*/ 98 w 128"/>
                <a:gd name="T29" fmla="*/ 115 h 126"/>
                <a:gd name="T30" fmla="*/ 76 w 128"/>
                <a:gd name="T31" fmla="*/ 125 h 126"/>
                <a:gd name="T32" fmla="*/ 64 w 128"/>
                <a:gd name="T33" fmla="*/ 126 h 126"/>
                <a:gd name="T34" fmla="*/ 52 w 128"/>
                <a:gd name="T35" fmla="*/ 125 h 126"/>
                <a:gd name="T36" fmla="*/ 31 w 128"/>
                <a:gd name="T37" fmla="*/ 117 h 126"/>
                <a:gd name="T38" fmla="*/ 23 w 128"/>
                <a:gd name="T39" fmla="*/ 111 h 126"/>
                <a:gd name="T40" fmla="*/ 78 w 128"/>
                <a:gd name="T41" fmla="*/ 68 h 126"/>
                <a:gd name="T42" fmla="*/ 63 w 128"/>
                <a:gd name="T43" fmla="*/ 68 h 126"/>
                <a:gd name="T44" fmla="*/ 58 w 128"/>
                <a:gd name="T45" fmla="*/ 69 h 126"/>
                <a:gd name="T46" fmla="*/ 53 w 128"/>
                <a:gd name="T47" fmla="*/ 72 h 126"/>
                <a:gd name="T48" fmla="*/ 51 w 128"/>
                <a:gd name="T49" fmla="*/ 75 h 126"/>
                <a:gd name="T50" fmla="*/ 42 w 128"/>
                <a:gd name="T51" fmla="*/ 90 h 126"/>
                <a:gd name="T52" fmla="*/ 43 w 128"/>
                <a:gd name="T53" fmla="*/ 92 h 126"/>
                <a:gd name="T54" fmla="*/ 117 w 128"/>
                <a:gd name="T55" fmla="*/ 92 h 126"/>
                <a:gd name="T56" fmla="*/ 119 w 128"/>
                <a:gd name="T57" fmla="*/ 91 h 126"/>
                <a:gd name="T58" fmla="*/ 65 w 128"/>
                <a:gd name="T59" fmla="*/ 2 h 126"/>
                <a:gd name="T60" fmla="*/ 63 w 128"/>
                <a:gd name="T61" fmla="*/ 1 h 126"/>
                <a:gd name="T62" fmla="*/ 7 w 128"/>
                <a:gd name="T63" fmla="*/ 93 h 126"/>
                <a:gd name="T64" fmla="*/ 3 w 128"/>
                <a:gd name="T65" fmla="*/ 85 h 126"/>
                <a:gd name="T66" fmla="*/ 0 w 128"/>
                <a:gd name="T67" fmla="*/ 70 h 126"/>
                <a:gd name="T68" fmla="*/ 0 w 128"/>
                <a:gd name="T69" fmla="*/ 63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8" h="126">
                  <a:moveTo>
                    <a:pt x="0" y="63"/>
                  </a:moveTo>
                  <a:lnTo>
                    <a:pt x="0" y="63"/>
                  </a:lnTo>
                  <a:lnTo>
                    <a:pt x="0" y="57"/>
                  </a:lnTo>
                  <a:lnTo>
                    <a:pt x="1" y="50"/>
                  </a:lnTo>
                  <a:lnTo>
                    <a:pt x="4" y="38"/>
                  </a:lnTo>
                  <a:lnTo>
                    <a:pt x="11" y="28"/>
                  </a:lnTo>
                  <a:lnTo>
                    <a:pt x="19" y="18"/>
                  </a:lnTo>
                  <a:lnTo>
                    <a:pt x="28" y="11"/>
                  </a:lnTo>
                  <a:lnTo>
                    <a:pt x="39" y="5"/>
                  </a:lnTo>
                  <a:lnTo>
                    <a:pt x="51" y="1"/>
                  </a:lnTo>
                  <a:lnTo>
                    <a:pt x="56" y="0"/>
                  </a:lnTo>
                  <a:lnTo>
                    <a:pt x="64" y="0"/>
                  </a:lnTo>
                  <a:lnTo>
                    <a:pt x="64" y="0"/>
                  </a:lnTo>
                  <a:lnTo>
                    <a:pt x="70" y="0"/>
                  </a:lnTo>
                  <a:lnTo>
                    <a:pt x="76" y="1"/>
                  </a:lnTo>
                  <a:lnTo>
                    <a:pt x="88" y="5"/>
                  </a:lnTo>
                  <a:lnTo>
                    <a:pt x="98" y="11"/>
                  </a:lnTo>
                  <a:lnTo>
                    <a:pt x="108" y="18"/>
                  </a:lnTo>
                  <a:lnTo>
                    <a:pt x="116" y="28"/>
                  </a:lnTo>
                  <a:lnTo>
                    <a:pt x="122" y="38"/>
                  </a:lnTo>
                  <a:lnTo>
                    <a:pt x="125" y="50"/>
                  </a:lnTo>
                  <a:lnTo>
                    <a:pt x="127" y="57"/>
                  </a:lnTo>
                  <a:lnTo>
                    <a:pt x="128" y="63"/>
                  </a:lnTo>
                  <a:lnTo>
                    <a:pt x="128" y="63"/>
                  </a:lnTo>
                  <a:lnTo>
                    <a:pt x="127" y="69"/>
                  </a:lnTo>
                  <a:lnTo>
                    <a:pt x="125" y="76"/>
                  </a:lnTo>
                  <a:lnTo>
                    <a:pt x="122" y="88"/>
                  </a:lnTo>
                  <a:lnTo>
                    <a:pt x="116" y="98"/>
                  </a:lnTo>
                  <a:lnTo>
                    <a:pt x="108" y="108"/>
                  </a:lnTo>
                  <a:lnTo>
                    <a:pt x="98" y="115"/>
                  </a:lnTo>
                  <a:lnTo>
                    <a:pt x="88" y="121"/>
                  </a:lnTo>
                  <a:lnTo>
                    <a:pt x="76" y="125"/>
                  </a:lnTo>
                  <a:lnTo>
                    <a:pt x="70" y="126"/>
                  </a:lnTo>
                  <a:lnTo>
                    <a:pt x="64" y="126"/>
                  </a:lnTo>
                  <a:lnTo>
                    <a:pt x="64" y="126"/>
                  </a:lnTo>
                  <a:lnTo>
                    <a:pt x="52" y="125"/>
                  </a:lnTo>
                  <a:lnTo>
                    <a:pt x="41" y="122"/>
                  </a:lnTo>
                  <a:lnTo>
                    <a:pt x="31" y="117"/>
                  </a:lnTo>
                  <a:lnTo>
                    <a:pt x="23" y="111"/>
                  </a:lnTo>
                  <a:lnTo>
                    <a:pt x="23" y="111"/>
                  </a:lnTo>
                  <a:lnTo>
                    <a:pt x="63" y="44"/>
                  </a:lnTo>
                  <a:lnTo>
                    <a:pt x="78" y="68"/>
                  </a:lnTo>
                  <a:lnTo>
                    <a:pt x="78" y="68"/>
                  </a:lnTo>
                  <a:lnTo>
                    <a:pt x="63" y="68"/>
                  </a:lnTo>
                  <a:lnTo>
                    <a:pt x="63" y="68"/>
                  </a:lnTo>
                  <a:lnTo>
                    <a:pt x="58" y="69"/>
                  </a:lnTo>
                  <a:lnTo>
                    <a:pt x="55" y="70"/>
                  </a:lnTo>
                  <a:lnTo>
                    <a:pt x="53" y="72"/>
                  </a:lnTo>
                  <a:lnTo>
                    <a:pt x="51" y="75"/>
                  </a:lnTo>
                  <a:lnTo>
                    <a:pt x="51" y="75"/>
                  </a:lnTo>
                  <a:lnTo>
                    <a:pt x="42" y="90"/>
                  </a:lnTo>
                  <a:lnTo>
                    <a:pt x="42" y="90"/>
                  </a:lnTo>
                  <a:lnTo>
                    <a:pt x="41" y="91"/>
                  </a:lnTo>
                  <a:lnTo>
                    <a:pt x="43" y="92"/>
                  </a:lnTo>
                  <a:lnTo>
                    <a:pt x="92" y="92"/>
                  </a:lnTo>
                  <a:lnTo>
                    <a:pt x="117" y="92"/>
                  </a:lnTo>
                  <a:lnTo>
                    <a:pt x="117" y="92"/>
                  </a:lnTo>
                  <a:lnTo>
                    <a:pt x="119" y="91"/>
                  </a:lnTo>
                  <a:lnTo>
                    <a:pt x="118" y="89"/>
                  </a:lnTo>
                  <a:lnTo>
                    <a:pt x="65" y="2"/>
                  </a:lnTo>
                  <a:lnTo>
                    <a:pt x="65" y="2"/>
                  </a:lnTo>
                  <a:lnTo>
                    <a:pt x="63" y="1"/>
                  </a:lnTo>
                  <a:lnTo>
                    <a:pt x="62" y="2"/>
                  </a:lnTo>
                  <a:lnTo>
                    <a:pt x="7" y="93"/>
                  </a:lnTo>
                  <a:lnTo>
                    <a:pt x="7" y="93"/>
                  </a:lnTo>
                  <a:lnTo>
                    <a:pt x="3" y="85"/>
                  </a:lnTo>
                  <a:lnTo>
                    <a:pt x="1" y="79"/>
                  </a:lnTo>
                  <a:lnTo>
                    <a:pt x="0" y="70"/>
                  </a:lnTo>
                  <a:lnTo>
                    <a:pt x="0" y="63"/>
                  </a:lnTo>
                  <a:lnTo>
                    <a:pt x="0" y="63"/>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792">
                <a:solidFill>
                  <a:srgbClr val="000000"/>
                </a:solidFill>
              </a:endParaRPr>
            </a:p>
          </p:txBody>
        </p:sp>
      </p:grpSp>
    </p:spTree>
    <p:extLst>
      <p:ext uri="{BB962C8B-B14F-4D97-AF65-F5344CB8AC3E}">
        <p14:creationId xmlns:p14="http://schemas.microsoft.com/office/powerpoint/2010/main" val="185435743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Lst>
  <p:hf sldNum="0" hdr="0" dt="0"/>
  <p:txStyles>
    <p:titleStyle>
      <a:lvl1pPr algn="l" defTabSz="456630" rtl="0" eaLnBrk="1" latinLnBrk="0" hangingPunct="1">
        <a:spcBef>
          <a:spcPct val="0"/>
        </a:spcBef>
        <a:buNone/>
        <a:defRPr sz="1990" b="1" kern="1200">
          <a:solidFill>
            <a:schemeClr val="tx1"/>
          </a:solidFill>
          <a:latin typeface="Arial"/>
          <a:ea typeface="+mj-ea"/>
          <a:cs typeface="Arial"/>
        </a:defRPr>
      </a:lvl1pPr>
    </p:titleStyle>
    <p:bodyStyle>
      <a:lvl1pPr marL="0" indent="0" algn="l" defTabSz="456630" rtl="0" eaLnBrk="1" latinLnBrk="0" hangingPunct="1">
        <a:spcBef>
          <a:spcPts val="0"/>
        </a:spcBef>
        <a:buClr>
          <a:srgbClr val="FF0000"/>
        </a:buClr>
        <a:buFont typeface="Arial"/>
        <a:buNone/>
        <a:defRPr sz="1393" kern="0" baseline="0">
          <a:solidFill>
            <a:schemeClr val="tx1"/>
          </a:solidFill>
          <a:latin typeface="Arial"/>
          <a:ea typeface="+mn-ea"/>
          <a:cs typeface="Arial"/>
        </a:defRPr>
      </a:lvl1pPr>
      <a:lvl2pPr marL="539078" indent="-268678" algn="l" defTabSz="456630" rtl="0" eaLnBrk="1" latinLnBrk="0" hangingPunct="1">
        <a:spcBef>
          <a:spcPct val="20000"/>
        </a:spcBef>
        <a:buClr>
          <a:srgbClr val="CD0920"/>
        </a:buClr>
        <a:buFont typeface="Arial"/>
        <a:buChar char="•"/>
        <a:defRPr sz="1393" kern="1200">
          <a:solidFill>
            <a:schemeClr val="tx1">
              <a:lumMod val="50000"/>
              <a:lumOff val="50000"/>
            </a:schemeClr>
          </a:solidFill>
          <a:latin typeface="Arial"/>
          <a:ea typeface="+mn-ea"/>
          <a:cs typeface="Arial"/>
        </a:defRPr>
      </a:lvl2pPr>
      <a:lvl3pPr marL="805443" indent="-268678" algn="l" defTabSz="456630" rtl="0" eaLnBrk="1" latinLnBrk="0" hangingPunct="1">
        <a:spcBef>
          <a:spcPct val="20000"/>
        </a:spcBef>
        <a:buClr>
          <a:srgbClr val="CD0920"/>
        </a:buClr>
        <a:buFont typeface="Arial"/>
        <a:buChar char="•"/>
        <a:defRPr sz="1393" kern="1200">
          <a:solidFill>
            <a:srgbClr val="7F7F7F"/>
          </a:solidFill>
          <a:latin typeface="Arial"/>
          <a:ea typeface="+mn-ea"/>
          <a:cs typeface="Arial"/>
        </a:defRPr>
      </a:lvl3pPr>
      <a:lvl4pPr marL="1071810" indent="-268678" algn="l" defTabSz="456630" rtl="0" eaLnBrk="1" latinLnBrk="0" hangingPunct="1">
        <a:spcBef>
          <a:spcPct val="20000"/>
        </a:spcBef>
        <a:buClr>
          <a:srgbClr val="CD0920"/>
        </a:buClr>
        <a:buFont typeface="Arial"/>
        <a:buChar char="•"/>
        <a:defRPr sz="1393" kern="1200">
          <a:solidFill>
            <a:srgbClr val="7F7F7F"/>
          </a:solidFill>
          <a:latin typeface="Arial"/>
          <a:ea typeface="+mn-ea"/>
          <a:cs typeface="Arial"/>
        </a:defRPr>
      </a:lvl4pPr>
      <a:lvl5pPr marL="1344520" indent="-268678" algn="l" defTabSz="456630" rtl="0" eaLnBrk="1" latinLnBrk="0" hangingPunct="1">
        <a:spcBef>
          <a:spcPct val="20000"/>
        </a:spcBef>
        <a:buClr>
          <a:srgbClr val="CD0920"/>
        </a:buClr>
        <a:buFont typeface="Arial"/>
        <a:buChar char="•"/>
        <a:defRPr sz="1393" kern="1200">
          <a:solidFill>
            <a:srgbClr val="7F7F7F"/>
          </a:solidFill>
          <a:latin typeface="Arial"/>
          <a:ea typeface="+mn-ea"/>
          <a:cs typeface="Arial"/>
        </a:defRPr>
      </a:lvl5pPr>
      <a:lvl6pPr marL="1612475" indent="-268678" algn="l" defTabSz="456630" rtl="0" eaLnBrk="1" latinLnBrk="0" hangingPunct="1">
        <a:spcBef>
          <a:spcPct val="20000"/>
        </a:spcBef>
        <a:buClr>
          <a:srgbClr val="CD0920"/>
        </a:buClr>
        <a:buFont typeface="Arial"/>
        <a:buChar char="•"/>
        <a:defRPr sz="1393" kern="1200">
          <a:solidFill>
            <a:schemeClr val="tx1">
              <a:lumMod val="50000"/>
              <a:lumOff val="50000"/>
            </a:schemeClr>
          </a:solidFill>
          <a:latin typeface="Arial"/>
          <a:ea typeface="+mn-ea"/>
          <a:cs typeface="Arial"/>
        </a:defRPr>
      </a:lvl6pPr>
      <a:lvl7pPr marL="1882011" indent="-268678" algn="l" defTabSz="456630" rtl="0" eaLnBrk="1" latinLnBrk="0" hangingPunct="1">
        <a:spcBef>
          <a:spcPct val="20000"/>
        </a:spcBef>
        <a:buClr>
          <a:srgbClr val="CD0920"/>
        </a:buClr>
        <a:buFont typeface="Arial"/>
        <a:buChar char="•"/>
        <a:defRPr sz="1393" kern="1200">
          <a:solidFill>
            <a:schemeClr val="tx1">
              <a:lumMod val="50000"/>
              <a:lumOff val="50000"/>
            </a:schemeClr>
          </a:solidFill>
          <a:latin typeface="Arial"/>
          <a:ea typeface="+mn-ea"/>
          <a:cs typeface="Arial"/>
        </a:defRPr>
      </a:lvl7pPr>
      <a:lvl8pPr marL="2149963" indent="-268678" algn="l" defTabSz="456630" rtl="0" eaLnBrk="1" latinLnBrk="0" hangingPunct="1">
        <a:spcBef>
          <a:spcPct val="20000"/>
        </a:spcBef>
        <a:buClr>
          <a:srgbClr val="CD0920"/>
        </a:buClr>
        <a:buFont typeface="Arial"/>
        <a:buChar char="•"/>
        <a:defRPr sz="1393" kern="1200">
          <a:solidFill>
            <a:schemeClr val="tx1">
              <a:lumMod val="50000"/>
              <a:lumOff val="50000"/>
            </a:schemeClr>
          </a:solidFill>
          <a:latin typeface="Arial"/>
          <a:ea typeface="+mn-ea"/>
          <a:cs typeface="Arial"/>
        </a:defRPr>
      </a:lvl8pPr>
      <a:lvl9pPr marL="2417917" indent="-268678" algn="l" defTabSz="456630" rtl="0" eaLnBrk="1" latinLnBrk="0" hangingPunct="1">
        <a:spcBef>
          <a:spcPct val="20000"/>
        </a:spcBef>
        <a:buClr>
          <a:srgbClr val="CD0920"/>
        </a:buClr>
        <a:buFont typeface="Arial"/>
        <a:buChar char="•"/>
        <a:defRPr sz="1393" kern="1200" baseline="0">
          <a:solidFill>
            <a:schemeClr val="tx1">
              <a:lumMod val="50000"/>
              <a:lumOff val="50000"/>
            </a:schemeClr>
          </a:solidFill>
          <a:latin typeface="Arial"/>
          <a:ea typeface="+mn-ea"/>
          <a:cs typeface="Arial"/>
        </a:defRPr>
      </a:lvl9pPr>
    </p:bodyStyle>
    <p:otherStyle>
      <a:defPPr>
        <a:defRPr lang="de-DE"/>
      </a:defPPr>
      <a:lvl1pPr marL="0" algn="l" defTabSz="456630" rtl="0" eaLnBrk="1" latinLnBrk="0" hangingPunct="1">
        <a:defRPr sz="1791" kern="1200">
          <a:solidFill>
            <a:schemeClr val="tx1"/>
          </a:solidFill>
          <a:latin typeface="+mn-lt"/>
          <a:ea typeface="+mn-ea"/>
          <a:cs typeface="+mn-cs"/>
        </a:defRPr>
      </a:lvl1pPr>
      <a:lvl2pPr marL="456630" algn="l" defTabSz="456630" rtl="0" eaLnBrk="1" latinLnBrk="0" hangingPunct="1">
        <a:defRPr sz="1791" kern="1200">
          <a:solidFill>
            <a:schemeClr val="tx1"/>
          </a:solidFill>
          <a:latin typeface="+mn-lt"/>
          <a:ea typeface="+mn-ea"/>
          <a:cs typeface="+mn-cs"/>
        </a:defRPr>
      </a:lvl2pPr>
      <a:lvl3pPr marL="913259" algn="l" defTabSz="456630" rtl="0" eaLnBrk="1" latinLnBrk="0" hangingPunct="1">
        <a:defRPr sz="1791" kern="1200">
          <a:solidFill>
            <a:schemeClr val="tx1"/>
          </a:solidFill>
          <a:latin typeface="+mn-lt"/>
          <a:ea typeface="+mn-ea"/>
          <a:cs typeface="+mn-cs"/>
        </a:defRPr>
      </a:lvl3pPr>
      <a:lvl4pPr marL="1369889" algn="l" defTabSz="456630" rtl="0" eaLnBrk="1" latinLnBrk="0" hangingPunct="1">
        <a:defRPr sz="1791" kern="1200">
          <a:solidFill>
            <a:schemeClr val="tx1"/>
          </a:solidFill>
          <a:latin typeface="+mn-lt"/>
          <a:ea typeface="+mn-ea"/>
          <a:cs typeface="+mn-cs"/>
        </a:defRPr>
      </a:lvl4pPr>
      <a:lvl5pPr marL="1826517" algn="l" defTabSz="456630" rtl="0" eaLnBrk="1" latinLnBrk="0" hangingPunct="1">
        <a:defRPr sz="1791" kern="1200">
          <a:solidFill>
            <a:schemeClr val="tx1"/>
          </a:solidFill>
          <a:latin typeface="+mn-lt"/>
          <a:ea typeface="+mn-ea"/>
          <a:cs typeface="+mn-cs"/>
        </a:defRPr>
      </a:lvl5pPr>
      <a:lvl6pPr marL="2283146" algn="l" defTabSz="456630" rtl="0" eaLnBrk="1" latinLnBrk="0" hangingPunct="1">
        <a:defRPr sz="1791" kern="1200">
          <a:solidFill>
            <a:schemeClr val="tx1"/>
          </a:solidFill>
          <a:latin typeface="+mn-lt"/>
          <a:ea typeface="+mn-ea"/>
          <a:cs typeface="+mn-cs"/>
        </a:defRPr>
      </a:lvl6pPr>
      <a:lvl7pPr marL="2739776" algn="l" defTabSz="456630" rtl="0" eaLnBrk="1" latinLnBrk="0" hangingPunct="1">
        <a:defRPr sz="1791" kern="1200">
          <a:solidFill>
            <a:schemeClr val="tx1"/>
          </a:solidFill>
          <a:latin typeface="+mn-lt"/>
          <a:ea typeface="+mn-ea"/>
          <a:cs typeface="+mn-cs"/>
        </a:defRPr>
      </a:lvl7pPr>
      <a:lvl8pPr marL="3196407" algn="l" defTabSz="456630" rtl="0" eaLnBrk="1" latinLnBrk="0" hangingPunct="1">
        <a:defRPr sz="1791" kern="1200">
          <a:solidFill>
            <a:schemeClr val="tx1"/>
          </a:solidFill>
          <a:latin typeface="+mn-lt"/>
          <a:ea typeface="+mn-ea"/>
          <a:cs typeface="+mn-cs"/>
        </a:defRPr>
      </a:lvl8pPr>
      <a:lvl9pPr marL="3653036" algn="l" defTabSz="456630" rtl="0" eaLnBrk="1" latinLnBrk="0" hangingPunct="1">
        <a:defRPr sz="1791"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8" name="Hintergrund"/>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1"/>
            <a:ext cx="9143996" cy="6858269"/>
          </a:xfrm>
          <a:prstGeom prst="rect">
            <a:avLst/>
          </a:prstGeom>
        </p:spPr>
      </p:pic>
      <p:sp>
        <p:nvSpPr>
          <p:cNvPr id="4" name="Hintergrundblende"/>
          <p:cNvSpPr/>
          <p:nvPr/>
        </p:nvSpPr>
        <p:spPr>
          <a:xfrm>
            <a:off x="0" y="2581469"/>
            <a:ext cx="9144000" cy="4191840"/>
          </a:xfrm>
          <a:prstGeom prst="rect">
            <a:avLst/>
          </a:prstGeom>
          <a:solidFill>
            <a:schemeClr val="bg1"/>
          </a:solidFill>
          <a:ln w="20955">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040" tIns="45520" rIns="91040" bIns="45520" numCol="1" spcCol="0" rtlCol="0" fromWordArt="0" anchor="ctr" anchorCtr="0" forceAA="0" compatLnSpc="1">
            <a:prstTxWarp prst="textNoShape">
              <a:avLst/>
            </a:prstTxWarp>
            <a:noAutofit/>
          </a:bodyPr>
          <a:lstStyle/>
          <a:p>
            <a:pPr algn="ctr"/>
            <a:endParaRPr lang="de-DE" sz="1792"/>
          </a:p>
        </p:txBody>
      </p:sp>
      <p:sp>
        <p:nvSpPr>
          <p:cNvPr id="1040" name="Weisse Linie"/>
          <p:cNvSpPr>
            <a:spLocks noChangeShapeType="1"/>
          </p:cNvSpPr>
          <p:nvPr/>
        </p:nvSpPr>
        <p:spPr bwMode="auto">
          <a:xfrm>
            <a:off x="712760" y="723269"/>
            <a:ext cx="8426353" cy="0"/>
          </a:xfrm>
          <a:prstGeom prst="line">
            <a:avLst/>
          </a:prstGeom>
          <a:noFill/>
          <a:ln w="12700">
            <a:solidFill>
              <a:schemeClr val="bg1"/>
            </a:solidFill>
            <a:round/>
            <a:headEnd/>
            <a:tailEnd/>
          </a:ln>
          <a:effectLst/>
        </p:spPr>
        <p:txBody>
          <a:bodyPr wrap="square">
            <a:spAutoFit/>
          </a:bodyPr>
          <a:lstStyle/>
          <a:p>
            <a:endParaRPr lang="de-DE" sz="1792"/>
          </a:p>
        </p:txBody>
      </p:sp>
      <p:pic>
        <p:nvPicPr>
          <p:cNvPr id="3" name="Titelbild"/>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6150" y="2661702"/>
            <a:ext cx="9038060" cy="3679517"/>
          </a:xfrm>
          <a:prstGeom prst="rect">
            <a:avLst/>
          </a:prstGeom>
        </p:spPr>
      </p:pic>
      <p:sp>
        <p:nvSpPr>
          <p:cNvPr id="10" name="Logoblende"/>
          <p:cNvSpPr/>
          <p:nvPr/>
        </p:nvSpPr>
        <p:spPr>
          <a:xfrm>
            <a:off x="0" y="5871125"/>
            <a:ext cx="9139113" cy="987145"/>
          </a:xfrm>
          <a:prstGeom prst="rect">
            <a:avLst/>
          </a:prstGeom>
          <a:solidFill>
            <a:schemeClr val="bg1"/>
          </a:solidFill>
          <a:ln w="20955">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040" tIns="45520" rIns="91040" bIns="45520" numCol="1" spcCol="0" rtlCol="0" fromWordArt="0" anchor="ctr" anchorCtr="0" forceAA="0" compatLnSpc="1">
            <a:prstTxWarp prst="textNoShape">
              <a:avLst/>
            </a:prstTxWarp>
            <a:noAutofit/>
          </a:bodyPr>
          <a:lstStyle/>
          <a:p>
            <a:pPr algn="ctr"/>
            <a:endParaRPr lang="de-DE" sz="1792"/>
          </a:p>
        </p:txBody>
      </p:sp>
      <p:pic>
        <p:nvPicPr>
          <p:cNvPr id="2" name="picLogo"/>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17433" y="6132528"/>
            <a:ext cx="2266788" cy="470371"/>
          </a:xfrm>
          <a:prstGeom prst="rect">
            <a:avLst/>
          </a:prstGeom>
        </p:spPr>
      </p:pic>
    </p:spTree>
    <p:extLst>
      <p:ext uri="{BB962C8B-B14F-4D97-AF65-F5344CB8AC3E}">
        <p14:creationId xmlns:p14="http://schemas.microsoft.com/office/powerpoint/2010/main" val="1118428404"/>
      </p:ext>
    </p:extLst>
  </p:cSld>
  <p:clrMap bg1="lt1" tx1="dk1" bg2="lt2" tx2="dk2" accent1="accent1" accent2="accent2" accent3="accent3" accent4="accent4" accent5="accent5" accent6="accent6" hlink="hlink" folHlink="folHlink"/>
  <p:sldLayoutIdLst>
    <p:sldLayoutId id="2147483679" r:id="rId1"/>
  </p:sldLayoutIdLst>
  <p:timing>
    <p:tnLst>
      <p:par>
        <p:cTn id="1" dur="indefinite" restart="never" nodeType="tmRoot"/>
      </p:par>
    </p:tnLst>
  </p:timing>
  <p:hf sldNum="0" hdr="0" dt="0"/>
  <p:txStyles>
    <p:titleStyle>
      <a:lvl1pPr algn="r" defTabSz="913538" rtl="0" fontAlgn="base">
        <a:lnSpc>
          <a:spcPct val="90000"/>
        </a:lnSpc>
        <a:spcBef>
          <a:spcPct val="0"/>
        </a:spcBef>
        <a:spcAft>
          <a:spcPct val="0"/>
        </a:spcAft>
        <a:defRPr sz="3086">
          <a:solidFill>
            <a:schemeClr val="bg1"/>
          </a:solidFill>
          <a:latin typeface="+mj-lt"/>
          <a:ea typeface="+mj-ea"/>
          <a:cs typeface="+mj-cs"/>
        </a:defRPr>
      </a:lvl1pPr>
      <a:lvl2pPr algn="r" defTabSz="913538" rtl="0" fontAlgn="base">
        <a:lnSpc>
          <a:spcPct val="90000"/>
        </a:lnSpc>
        <a:spcBef>
          <a:spcPct val="0"/>
        </a:spcBef>
        <a:spcAft>
          <a:spcPct val="0"/>
        </a:spcAft>
        <a:defRPr sz="3086">
          <a:solidFill>
            <a:schemeClr val="bg1"/>
          </a:solidFill>
          <a:latin typeface="Arial" charset="0"/>
        </a:defRPr>
      </a:lvl2pPr>
      <a:lvl3pPr algn="r" defTabSz="913538" rtl="0" fontAlgn="base">
        <a:lnSpc>
          <a:spcPct val="90000"/>
        </a:lnSpc>
        <a:spcBef>
          <a:spcPct val="0"/>
        </a:spcBef>
        <a:spcAft>
          <a:spcPct val="0"/>
        </a:spcAft>
        <a:defRPr sz="3086">
          <a:solidFill>
            <a:schemeClr val="bg1"/>
          </a:solidFill>
          <a:latin typeface="Arial" charset="0"/>
        </a:defRPr>
      </a:lvl3pPr>
      <a:lvl4pPr algn="r" defTabSz="913538" rtl="0" fontAlgn="base">
        <a:lnSpc>
          <a:spcPct val="90000"/>
        </a:lnSpc>
        <a:spcBef>
          <a:spcPct val="0"/>
        </a:spcBef>
        <a:spcAft>
          <a:spcPct val="0"/>
        </a:spcAft>
        <a:defRPr sz="3086">
          <a:solidFill>
            <a:schemeClr val="bg1"/>
          </a:solidFill>
          <a:latin typeface="Arial" charset="0"/>
        </a:defRPr>
      </a:lvl4pPr>
      <a:lvl5pPr algn="r" defTabSz="913538" rtl="0" fontAlgn="base">
        <a:lnSpc>
          <a:spcPct val="90000"/>
        </a:lnSpc>
        <a:spcBef>
          <a:spcPct val="0"/>
        </a:spcBef>
        <a:spcAft>
          <a:spcPct val="0"/>
        </a:spcAft>
        <a:defRPr sz="3086">
          <a:solidFill>
            <a:schemeClr val="bg1"/>
          </a:solidFill>
          <a:latin typeface="Arial" charset="0"/>
        </a:defRPr>
      </a:lvl5pPr>
      <a:lvl6pPr marL="455188" algn="r" defTabSz="913538" rtl="0" fontAlgn="base">
        <a:lnSpc>
          <a:spcPct val="90000"/>
        </a:lnSpc>
        <a:spcBef>
          <a:spcPct val="0"/>
        </a:spcBef>
        <a:spcAft>
          <a:spcPct val="0"/>
        </a:spcAft>
        <a:defRPr sz="3086">
          <a:solidFill>
            <a:schemeClr val="bg1"/>
          </a:solidFill>
          <a:latin typeface="Arial" charset="0"/>
        </a:defRPr>
      </a:lvl6pPr>
      <a:lvl7pPr marL="910377" algn="r" defTabSz="913538" rtl="0" fontAlgn="base">
        <a:lnSpc>
          <a:spcPct val="90000"/>
        </a:lnSpc>
        <a:spcBef>
          <a:spcPct val="0"/>
        </a:spcBef>
        <a:spcAft>
          <a:spcPct val="0"/>
        </a:spcAft>
        <a:defRPr sz="3086">
          <a:solidFill>
            <a:schemeClr val="bg1"/>
          </a:solidFill>
          <a:latin typeface="Arial" charset="0"/>
        </a:defRPr>
      </a:lvl7pPr>
      <a:lvl8pPr marL="1365565" algn="r" defTabSz="913538" rtl="0" fontAlgn="base">
        <a:lnSpc>
          <a:spcPct val="90000"/>
        </a:lnSpc>
        <a:spcBef>
          <a:spcPct val="0"/>
        </a:spcBef>
        <a:spcAft>
          <a:spcPct val="0"/>
        </a:spcAft>
        <a:defRPr sz="3086">
          <a:solidFill>
            <a:schemeClr val="bg1"/>
          </a:solidFill>
          <a:latin typeface="Arial" charset="0"/>
        </a:defRPr>
      </a:lvl8pPr>
      <a:lvl9pPr marL="1820753" algn="r" defTabSz="913538" rtl="0" fontAlgn="base">
        <a:lnSpc>
          <a:spcPct val="90000"/>
        </a:lnSpc>
        <a:spcBef>
          <a:spcPct val="0"/>
        </a:spcBef>
        <a:spcAft>
          <a:spcPct val="0"/>
        </a:spcAft>
        <a:defRPr sz="3086">
          <a:solidFill>
            <a:schemeClr val="bg1"/>
          </a:solidFill>
          <a:latin typeface="Arial" charset="0"/>
        </a:defRPr>
      </a:lvl9pPr>
    </p:titleStyle>
    <p:bodyStyle>
      <a:lvl1pPr marL="342972" indent="-342972" algn="l" defTabSz="913538" rtl="0" fontAlgn="base">
        <a:spcBef>
          <a:spcPct val="20000"/>
        </a:spcBef>
        <a:spcAft>
          <a:spcPct val="0"/>
        </a:spcAft>
        <a:buChar char="•"/>
        <a:defRPr sz="3186">
          <a:solidFill>
            <a:schemeClr val="tx1"/>
          </a:solidFill>
          <a:latin typeface="+mn-lt"/>
          <a:ea typeface="+mn-ea"/>
          <a:cs typeface="+mn-cs"/>
        </a:defRPr>
      </a:lvl1pPr>
      <a:lvl2pPr marL="742842" indent="-286074" algn="l" defTabSz="913538" rtl="0" fontAlgn="base">
        <a:spcBef>
          <a:spcPct val="20000"/>
        </a:spcBef>
        <a:spcAft>
          <a:spcPct val="0"/>
        </a:spcAft>
        <a:buChar char="–"/>
        <a:defRPr sz="2788">
          <a:solidFill>
            <a:schemeClr val="tx1"/>
          </a:solidFill>
          <a:latin typeface="+mn-lt"/>
        </a:defRPr>
      </a:lvl2pPr>
      <a:lvl3pPr marL="1142713" indent="-229175" algn="l" defTabSz="913538" rtl="0" fontAlgn="base">
        <a:spcBef>
          <a:spcPct val="20000"/>
        </a:spcBef>
        <a:spcAft>
          <a:spcPct val="0"/>
        </a:spcAft>
        <a:buChar char="•"/>
        <a:defRPr sz="2489">
          <a:solidFill>
            <a:schemeClr val="tx1"/>
          </a:solidFill>
          <a:latin typeface="+mn-lt"/>
        </a:defRPr>
      </a:lvl3pPr>
      <a:lvl4pPr marL="1599481" indent="-229175" algn="l" defTabSz="913538" rtl="0" fontAlgn="base">
        <a:spcBef>
          <a:spcPct val="20000"/>
        </a:spcBef>
        <a:spcAft>
          <a:spcPct val="0"/>
        </a:spcAft>
        <a:buChar char="–"/>
        <a:defRPr sz="1991">
          <a:solidFill>
            <a:schemeClr val="tx1"/>
          </a:solidFill>
          <a:latin typeface="+mn-lt"/>
        </a:defRPr>
      </a:lvl4pPr>
      <a:lvl5pPr marL="2056251" indent="-233916" algn="l" defTabSz="913538" rtl="0" fontAlgn="base">
        <a:spcBef>
          <a:spcPct val="20000"/>
        </a:spcBef>
        <a:spcAft>
          <a:spcPct val="0"/>
        </a:spcAft>
        <a:buChar char="»"/>
        <a:defRPr sz="1991">
          <a:solidFill>
            <a:schemeClr val="tx1"/>
          </a:solidFill>
          <a:latin typeface="+mn-lt"/>
        </a:defRPr>
      </a:lvl5pPr>
      <a:lvl6pPr marL="2511439" indent="-233916" algn="l" defTabSz="913538" rtl="0" fontAlgn="base">
        <a:spcBef>
          <a:spcPct val="20000"/>
        </a:spcBef>
        <a:spcAft>
          <a:spcPct val="0"/>
        </a:spcAft>
        <a:buChar char="»"/>
        <a:defRPr sz="1991">
          <a:solidFill>
            <a:schemeClr val="tx1"/>
          </a:solidFill>
          <a:latin typeface="+mn-lt"/>
        </a:defRPr>
      </a:lvl6pPr>
      <a:lvl7pPr marL="2966627" indent="-233916" algn="l" defTabSz="913538" rtl="0" fontAlgn="base">
        <a:spcBef>
          <a:spcPct val="20000"/>
        </a:spcBef>
        <a:spcAft>
          <a:spcPct val="0"/>
        </a:spcAft>
        <a:buChar char="»"/>
        <a:defRPr sz="1991">
          <a:solidFill>
            <a:schemeClr val="tx1"/>
          </a:solidFill>
          <a:latin typeface="+mn-lt"/>
        </a:defRPr>
      </a:lvl7pPr>
      <a:lvl8pPr marL="3421815" indent="-233916" algn="l" defTabSz="913538" rtl="0" fontAlgn="base">
        <a:spcBef>
          <a:spcPct val="20000"/>
        </a:spcBef>
        <a:spcAft>
          <a:spcPct val="0"/>
        </a:spcAft>
        <a:buChar char="»"/>
        <a:defRPr sz="1991">
          <a:solidFill>
            <a:schemeClr val="tx1"/>
          </a:solidFill>
          <a:latin typeface="+mn-lt"/>
        </a:defRPr>
      </a:lvl8pPr>
      <a:lvl9pPr marL="3877004" indent="-233916" algn="l" defTabSz="913538" rtl="0" fontAlgn="base">
        <a:spcBef>
          <a:spcPct val="20000"/>
        </a:spcBef>
        <a:spcAft>
          <a:spcPct val="0"/>
        </a:spcAft>
        <a:buChar char="»"/>
        <a:defRPr sz="1991">
          <a:solidFill>
            <a:schemeClr val="tx1"/>
          </a:solidFill>
          <a:latin typeface="+mn-lt"/>
        </a:defRPr>
      </a:lvl9pPr>
    </p:bodyStyle>
    <p:otherStyle>
      <a:defPPr>
        <a:defRPr lang="de-DE"/>
      </a:defPPr>
      <a:lvl1pPr marL="0" algn="l" defTabSz="910377" rtl="0" eaLnBrk="1" latinLnBrk="0" hangingPunct="1">
        <a:defRPr sz="1792" kern="1200">
          <a:solidFill>
            <a:schemeClr val="tx1"/>
          </a:solidFill>
          <a:latin typeface="+mn-lt"/>
          <a:ea typeface="+mn-ea"/>
          <a:cs typeface="+mn-cs"/>
        </a:defRPr>
      </a:lvl1pPr>
      <a:lvl2pPr marL="455188" algn="l" defTabSz="910377" rtl="0" eaLnBrk="1" latinLnBrk="0" hangingPunct="1">
        <a:defRPr sz="1792" kern="1200">
          <a:solidFill>
            <a:schemeClr val="tx1"/>
          </a:solidFill>
          <a:latin typeface="+mn-lt"/>
          <a:ea typeface="+mn-ea"/>
          <a:cs typeface="+mn-cs"/>
        </a:defRPr>
      </a:lvl2pPr>
      <a:lvl3pPr marL="910377" algn="l" defTabSz="910377" rtl="0" eaLnBrk="1" latinLnBrk="0" hangingPunct="1">
        <a:defRPr sz="1792" kern="1200">
          <a:solidFill>
            <a:schemeClr val="tx1"/>
          </a:solidFill>
          <a:latin typeface="+mn-lt"/>
          <a:ea typeface="+mn-ea"/>
          <a:cs typeface="+mn-cs"/>
        </a:defRPr>
      </a:lvl3pPr>
      <a:lvl4pPr marL="1365565" algn="l" defTabSz="910377" rtl="0" eaLnBrk="1" latinLnBrk="0" hangingPunct="1">
        <a:defRPr sz="1792" kern="1200">
          <a:solidFill>
            <a:schemeClr val="tx1"/>
          </a:solidFill>
          <a:latin typeface="+mn-lt"/>
          <a:ea typeface="+mn-ea"/>
          <a:cs typeface="+mn-cs"/>
        </a:defRPr>
      </a:lvl4pPr>
      <a:lvl5pPr marL="1820753" algn="l" defTabSz="910377" rtl="0" eaLnBrk="1" latinLnBrk="0" hangingPunct="1">
        <a:defRPr sz="1792" kern="1200">
          <a:solidFill>
            <a:schemeClr val="tx1"/>
          </a:solidFill>
          <a:latin typeface="+mn-lt"/>
          <a:ea typeface="+mn-ea"/>
          <a:cs typeface="+mn-cs"/>
        </a:defRPr>
      </a:lvl5pPr>
      <a:lvl6pPr marL="2275942" algn="l" defTabSz="910377" rtl="0" eaLnBrk="1" latinLnBrk="0" hangingPunct="1">
        <a:defRPr sz="1792" kern="1200">
          <a:solidFill>
            <a:schemeClr val="tx1"/>
          </a:solidFill>
          <a:latin typeface="+mn-lt"/>
          <a:ea typeface="+mn-ea"/>
          <a:cs typeface="+mn-cs"/>
        </a:defRPr>
      </a:lvl6pPr>
      <a:lvl7pPr marL="2731130" algn="l" defTabSz="910377" rtl="0" eaLnBrk="1" latinLnBrk="0" hangingPunct="1">
        <a:defRPr sz="1792" kern="1200">
          <a:solidFill>
            <a:schemeClr val="tx1"/>
          </a:solidFill>
          <a:latin typeface="+mn-lt"/>
          <a:ea typeface="+mn-ea"/>
          <a:cs typeface="+mn-cs"/>
        </a:defRPr>
      </a:lvl7pPr>
      <a:lvl8pPr marL="3186318" algn="l" defTabSz="910377" rtl="0" eaLnBrk="1" latinLnBrk="0" hangingPunct="1">
        <a:defRPr sz="1792" kern="1200">
          <a:solidFill>
            <a:schemeClr val="tx1"/>
          </a:solidFill>
          <a:latin typeface="+mn-lt"/>
          <a:ea typeface="+mn-ea"/>
          <a:cs typeface="+mn-cs"/>
        </a:defRPr>
      </a:lvl8pPr>
      <a:lvl9pPr marL="3641507" algn="l" defTabSz="910377" rtl="0" eaLnBrk="1" latinLnBrk="0" hangingPunct="1">
        <a:defRPr sz="179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7.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dejure.org/gesetze/SGB_III/82.html"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 Id="rId5" Type="http://schemas.openxmlformats.org/officeDocument/2006/relationships/image" Target="../media/image5.png"/><Relationship Id="rId4" Type="http://schemas.openxmlformats.org/officeDocument/2006/relationships/hyperlink" Target="https://statistik.arbeitsagentur.de/Navigation/Statistik/Arbeitsmarktberichte/Fachkraeftebedarf/Fachkraeftebedarf-Nav.htm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kursnet-finden.arbeitsagentur.de/kurs/index.jsp"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hyperlink" Target="mailto:auerbach.arbeitgeber@arbeitsagentur.de" TargetMode="External"/><Relationship Id="rId2" Type="http://schemas.openxmlformats.org/officeDocument/2006/relationships/hyperlink" Target="mailto:plauen.arbeitgeber@arbeitsagentur.de"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el 10"/>
          <p:cNvSpPr>
            <a:spLocks noGrp="1"/>
          </p:cNvSpPr>
          <p:nvPr>
            <p:ph type="title"/>
          </p:nvPr>
        </p:nvSpPr>
        <p:spPr>
          <a:xfrm>
            <a:off x="684655" y="1024860"/>
            <a:ext cx="7738325" cy="1477328"/>
          </a:xfrm>
        </p:spPr>
        <p:txBody>
          <a:bodyPr/>
          <a:lstStyle/>
          <a:p>
            <a:r>
              <a:rPr lang="de-DE" sz="2400" dirty="0" smtClean="0"/>
              <a:t>Gesetz </a:t>
            </a:r>
            <a:r>
              <a:rPr lang="de-DE" sz="2400" dirty="0"/>
              <a:t>zur Stärkung der Chancen für Qualifizierung </a:t>
            </a:r>
            <a:r>
              <a:rPr lang="de-DE" sz="2400" dirty="0" smtClean="0"/>
              <a:t>(</a:t>
            </a:r>
            <a:r>
              <a:rPr lang="de-DE" sz="2400" dirty="0"/>
              <a:t>Qualifizierungschancengesetz</a:t>
            </a:r>
            <a:r>
              <a:rPr lang="de-DE" sz="2400" dirty="0" smtClean="0"/>
              <a:t>) </a:t>
            </a:r>
            <a:br>
              <a:rPr lang="de-DE" sz="2400" dirty="0" smtClean="0"/>
            </a:br>
            <a:r>
              <a:rPr lang="de-DE" sz="2400" dirty="0"/>
              <a:t/>
            </a:r>
            <a:br>
              <a:rPr lang="de-DE" sz="2400" dirty="0"/>
            </a:br>
            <a:endParaRPr lang="de-DE" sz="2400" dirty="0"/>
          </a:p>
        </p:txBody>
      </p:sp>
      <p:sp>
        <p:nvSpPr>
          <p:cNvPr id="6" name="Textplatzhalter 5"/>
          <p:cNvSpPr>
            <a:spLocks noGrp="1"/>
          </p:cNvSpPr>
          <p:nvPr>
            <p:ph type="body" sz="quarter" idx="12"/>
          </p:nvPr>
        </p:nvSpPr>
        <p:spPr/>
        <p:txBody>
          <a:bodyPr/>
          <a:lstStyle/>
          <a:p>
            <a:r>
              <a:rPr lang="de-DE" sz="1593" dirty="0" smtClean="0">
                <a:solidFill>
                  <a:schemeClr val="bg1"/>
                </a:solidFill>
              </a:rPr>
              <a:t>Agentur für Arbeit Plauen</a:t>
            </a:r>
            <a:endParaRPr lang="de-DE" sz="1593" dirty="0">
              <a:solidFill>
                <a:schemeClr val="bg1"/>
              </a:solidFill>
            </a:endParaRPr>
          </a:p>
          <a:p>
            <a:endParaRPr lang="de-DE" sz="1593" dirty="0">
              <a:solidFill>
                <a:schemeClr val="bg1"/>
              </a:solidFill>
            </a:endParaRPr>
          </a:p>
        </p:txBody>
      </p:sp>
      <p:sp>
        <p:nvSpPr>
          <p:cNvPr id="2" name="Textfeld 1"/>
          <p:cNvSpPr txBox="1"/>
          <p:nvPr/>
        </p:nvSpPr>
        <p:spPr>
          <a:xfrm>
            <a:off x="323528" y="6021288"/>
            <a:ext cx="2664296" cy="836712"/>
          </a:xfrm>
          <a:prstGeom prst="rect">
            <a:avLst/>
          </a:prstGeom>
          <a:solidFill>
            <a:schemeClr val="bg1"/>
          </a:solidFill>
        </p:spPr>
        <p:txBody>
          <a:bodyPr wrap="square" rtlCol="0">
            <a:spAutoFit/>
          </a:bodyPr>
          <a:lstStyle/>
          <a:p>
            <a:endParaRPr lang="de-DE" dirty="0"/>
          </a:p>
        </p:txBody>
      </p:sp>
    </p:spTree>
    <p:custDataLst>
      <p:tags r:id="rId1"/>
    </p:custDataLst>
    <p:extLst>
      <p:ext uri="{BB962C8B-B14F-4D97-AF65-F5344CB8AC3E}">
        <p14:creationId xmlns:p14="http://schemas.microsoft.com/office/powerpoint/2010/main" val="13717746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Gerade Verbindung 6"/>
          <p:cNvCxnSpPr/>
          <p:nvPr/>
        </p:nvCxnSpPr>
        <p:spPr>
          <a:xfrm>
            <a:off x="179512" y="6165304"/>
            <a:ext cx="89644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8460432" y="6567155"/>
            <a:ext cx="580608" cy="246221"/>
          </a:xfrm>
          <a:prstGeom prst="rect">
            <a:avLst/>
          </a:prstGeom>
          <a:noFill/>
        </p:spPr>
        <p:txBody>
          <a:bodyPr wrap="none" rtlCol="0">
            <a:spAutoFit/>
          </a:bodyPr>
          <a:lstStyle/>
          <a:p>
            <a:r>
              <a:rPr lang="de-DE" sz="1000" dirty="0">
                <a:latin typeface="Arial" panose="020B0604020202020204" pitchFamily="34" charset="0"/>
                <a:cs typeface="Arial" panose="020B0604020202020204" pitchFamily="34" charset="0"/>
              </a:rPr>
              <a:t>Seite </a:t>
            </a:r>
            <a:r>
              <a:rPr lang="de-DE" sz="1000" dirty="0" smtClean="0">
                <a:latin typeface="Arial" panose="020B0604020202020204" pitchFamily="34" charset="0"/>
                <a:cs typeface="Arial" panose="020B0604020202020204" pitchFamily="34" charset="0"/>
              </a:rPr>
              <a:t>2</a:t>
            </a:r>
            <a:endParaRPr lang="de-DE" sz="1000" dirty="0">
              <a:latin typeface="Arial" panose="020B0604020202020204" pitchFamily="34" charset="0"/>
              <a:cs typeface="Arial" panose="020B0604020202020204" pitchFamily="34" charset="0"/>
            </a:endParaRPr>
          </a:p>
        </p:txBody>
      </p:sp>
      <p:sp>
        <p:nvSpPr>
          <p:cNvPr id="11" name="Inhaltsplatzhalter 3"/>
          <p:cNvSpPr txBox="1">
            <a:spLocks/>
          </p:cNvSpPr>
          <p:nvPr/>
        </p:nvSpPr>
        <p:spPr>
          <a:xfrm>
            <a:off x="494936" y="1499165"/>
            <a:ext cx="8440058" cy="4954171"/>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043" lvl="1" indent="-342043">
              <a:spcAft>
                <a:spcPts val="700"/>
              </a:spcAft>
              <a:buClr>
                <a:srgbClr val="FF0000"/>
              </a:buClr>
              <a:buSzPct val="80000"/>
              <a:buFont typeface="Arial"/>
              <a:buChar char="▬"/>
            </a:pPr>
            <a:r>
              <a:rPr lang="de-DE" sz="1600" dirty="0" smtClean="0">
                <a:latin typeface="Arial" panose="020B0604020202020204" pitchFamily="34" charset="0"/>
                <a:cs typeface="Arial" panose="020B0604020202020204" pitchFamily="34" charset="0"/>
              </a:rPr>
              <a:t>demografischer </a:t>
            </a:r>
            <a:r>
              <a:rPr lang="de-DE" sz="1600" dirty="0">
                <a:latin typeface="Arial" panose="020B0604020202020204" pitchFamily="34" charset="0"/>
                <a:cs typeface="Arial" panose="020B0604020202020204" pitchFamily="34" charset="0"/>
              </a:rPr>
              <a:t>und technologischer </a:t>
            </a:r>
            <a:r>
              <a:rPr lang="de-DE" sz="1600" dirty="0" smtClean="0">
                <a:latin typeface="Arial" panose="020B0604020202020204" pitchFamily="34" charset="0"/>
                <a:cs typeface="Arial" panose="020B0604020202020204" pitchFamily="34" charset="0"/>
              </a:rPr>
              <a:t>Wandel</a:t>
            </a:r>
          </a:p>
          <a:p>
            <a:pPr marL="342043" lvl="1" indent="-342043">
              <a:spcAft>
                <a:spcPts val="700"/>
              </a:spcAft>
              <a:buClr>
                <a:srgbClr val="FF0000"/>
              </a:buClr>
              <a:buSzPct val="80000"/>
              <a:buFont typeface="Arial"/>
              <a:buChar char="▬"/>
            </a:pPr>
            <a:r>
              <a:rPr lang="de-DE" sz="1600" dirty="0">
                <a:latin typeface="Arial" panose="020B0604020202020204" pitchFamily="34" charset="0"/>
                <a:cs typeface="Arial" panose="020B0604020202020204" pitchFamily="34" charset="0"/>
              </a:rPr>
              <a:t>f</a:t>
            </a:r>
            <a:r>
              <a:rPr lang="de-DE" sz="1600" dirty="0" smtClean="0">
                <a:latin typeface="Arial" panose="020B0604020202020204" pitchFamily="34" charset="0"/>
                <a:cs typeface="Arial" panose="020B0604020202020204" pitchFamily="34" charset="0"/>
              </a:rPr>
              <a:t>lächendeckender Arbeitskräftemangel </a:t>
            </a:r>
            <a:endParaRPr lang="de-DE" sz="1600" dirty="0">
              <a:latin typeface="Arial" panose="020B0604020202020204" pitchFamily="34" charset="0"/>
              <a:cs typeface="Arial" panose="020B0604020202020204" pitchFamily="34" charset="0"/>
            </a:endParaRPr>
          </a:p>
          <a:p>
            <a:pPr marL="342043" lvl="1" indent="-342043">
              <a:spcAft>
                <a:spcPts val="700"/>
              </a:spcAft>
              <a:buClr>
                <a:srgbClr val="FF0000"/>
              </a:buClr>
              <a:buSzPct val="80000"/>
              <a:buFont typeface="Arial"/>
              <a:buChar char="▬"/>
            </a:pPr>
            <a:r>
              <a:rPr lang="de-DE" sz="1600" dirty="0" smtClean="0">
                <a:latin typeface="Arial" panose="020B0604020202020204" pitchFamily="34" charset="0"/>
                <a:cs typeface="Arial" panose="020B0604020202020204" pitchFamily="34" charset="0"/>
              </a:rPr>
              <a:t>Strukturwandel innerbetrieblich aufgrund Globalisierung / Industrie 4.0 / Arbeitswelt </a:t>
            </a:r>
            <a:r>
              <a:rPr lang="de-DE" sz="1600" dirty="0">
                <a:latin typeface="Arial" panose="020B0604020202020204" pitchFamily="34" charset="0"/>
                <a:cs typeface="Arial" panose="020B0604020202020204" pitchFamily="34" charset="0"/>
              </a:rPr>
              <a:t>4.0 </a:t>
            </a:r>
            <a:r>
              <a:rPr lang="de-DE" sz="1600" dirty="0" smtClean="0">
                <a:latin typeface="Arial" panose="020B0604020202020204" pitchFamily="34" charset="0"/>
                <a:cs typeface="Arial" panose="020B0604020202020204" pitchFamily="34" charset="0"/>
              </a:rPr>
              <a:t>…</a:t>
            </a:r>
          </a:p>
          <a:p>
            <a:pPr marL="342043" lvl="1" indent="-342043">
              <a:spcAft>
                <a:spcPts val="700"/>
              </a:spcAft>
              <a:buClr>
                <a:srgbClr val="FF0000"/>
              </a:buClr>
              <a:buSzPct val="80000"/>
              <a:buFont typeface="Arial"/>
              <a:buChar char="▬"/>
            </a:pPr>
            <a:r>
              <a:rPr lang="de-DE" sz="1600" dirty="0" smtClean="0">
                <a:latin typeface="Arial" panose="020B0604020202020204" pitchFamily="34" charset="0"/>
                <a:cs typeface="Arial" panose="020B0604020202020204" pitchFamily="34" charset="0"/>
              </a:rPr>
              <a:t>daraus </a:t>
            </a:r>
            <a:r>
              <a:rPr lang="de-DE" sz="1600" dirty="0">
                <a:latin typeface="Arial" panose="020B0604020202020204" pitchFamily="34" charset="0"/>
                <a:cs typeface="Arial" panose="020B0604020202020204" pitchFamily="34" charset="0"/>
              </a:rPr>
              <a:t>resultierend </a:t>
            </a:r>
            <a:r>
              <a:rPr lang="de-DE" sz="1600" dirty="0" smtClean="0">
                <a:latin typeface="Arial" panose="020B0604020202020204" pitchFamily="34" charset="0"/>
                <a:cs typeface="Arial" panose="020B0604020202020204" pitchFamily="34" charset="0"/>
              </a:rPr>
              <a:t>u.a. die </a:t>
            </a:r>
            <a:r>
              <a:rPr lang="de-DE" sz="1600" dirty="0">
                <a:latin typeface="Arial" panose="020B0604020202020204" pitchFamily="34" charset="0"/>
                <a:cs typeface="Arial" panose="020B0604020202020204" pitchFamily="34" charset="0"/>
              </a:rPr>
              <a:t>notwendige Stärkung der Beschäftigungschancen von Geringqualifizierten und Langzeitarbeitslosen, Älteren </a:t>
            </a:r>
            <a:r>
              <a:rPr lang="de-DE" sz="1600" dirty="0" smtClean="0">
                <a:latin typeface="Arial" panose="020B0604020202020204" pitchFamily="34" charset="0"/>
                <a:cs typeface="Arial" panose="020B0604020202020204" pitchFamily="34" charset="0"/>
              </a:rPr>
              <a:t>und Benachteiligten</a:t>
            </a:r>
          </a:p>
          <a:p>
            <a:pPr marL="342043" lvl="1" indent="-342043">
              <a:spcAft>
                <a:spcPts val="700"/>
              </a:spcAft>
              <a:buClr>
                <a:srgbClr val="FF0000"/>
              </a:buClr>
              <a:buSzPct val="80000"/>
              <a:buFont typeface="Arial"/>
              <a:buChar char="▬"/>
            </a:pPr>
            <a:r>
              <a:rPr lang="de-DE" sz="1600" dirty="0" smtClean="0">
                <a:latin typeface="Arial" panose="020B0604020202020204" pitchFamily="34" charset="0"/>
                <a:cs typeface="Arial" panose="020B0604020202020204" pitchFamily="34" charset="0"/>
              </a:rPr>
              <a:t>Flexibilisierung der möglichen Tätigkeitsbereiche der beschäftigten Fachkräfte</a:t>
            </a:r>
            <a:endParaRPr lang="de-DE" sz="1600" dirty="0">
              <a:latin typeface="Arial" panose="020B0604020202020204" pitchFamily="34" charset="0"/>
              <a:cs typeface="Arial" panose="020B0604020202020204" pitchFamily="34" charset="0"/>
            </a:endParaRPr>
          </a:p>
          <a:p>
            <a:pPr marL="342043" lvl="1" indent="-342043">
              <a:spcAft>
                <a:spcPts val="700"/>
              </a:spcAft>
              <a:buClr>
                <a:srgbClr val="FF0000"/>
              </a:buClr>
              <a:buSzPct val="80000"/>
              <a:buFont typeface="Arial"/>
              <a:buChar char="▬"/>
            </a:pPr>
            <a:r>
              <a:rPr lang="de-DE" sz="2000" b="1" dirty="0" smtClean="0">
                <a:latin typeface="Arial" panose="020B0604020202020204" pitchFamily="34" charset="0"/>
                <a:cs typeface="Arial" panose="020B0604020202020204" pitchFamily="34" charset="0"/>
              </a:rPr>
              <a:t>Situation im Vogtland</a:t>
            </a:r>
            <a:r>
              <a:rPr lang="de-DE" sz="2000" dirty="0" smtClean="0">
                <a:latin typeface="Arial" panose="020B0604020202020204" pitchFamily="34" charset="0"/>
                <a:cs typeface="Arial" panose="020B0604020202020204" pitchFamily="34" charset="0"/>
              </a:rPr>
              <a:t>:</a:t>
            </a:r>
            <a:endParaRPr lang="de-DE" sz="2000" dirty="0">
              <a:latin typeface="Arial" panose="020B0604020202020204" pitchFamily="34" charset="0"/>
              <a:cs typeface="Arial" panose="020B0604020202020204" pitchFamily="34" charset="0"/>
            </a:endParaRPr>
          </a:p>
        </p:txBody>
      </p:sp>
      <p:sp>
        <p:nvSpPr>
          <p:cNvPr id="12" name="Titel 2"/>
          <p:cNvSpPr txBox="1">
            <a:spLocks/>
          </p:cNvSpPr>
          <p:nvPr/>
        </p:nvSpPr>
        <p:spPr>
          <a:xfrm>
            <a:off x="503310" y="342179"/>
            <a:ext cx="8247426" cy="812610"/>
          </a:xfrm>
          <a:prstGeom prst="rect">
            <a:avLst/>
          </a:prstGeom>
        </p:spPr>
        <p:txBody>
          <a:bodyPr vert="horz" lIns="0" tIns="0" rIns="0" bIns="0" rtlCol="0" anchor="t" anchorCtr="0">
            <a:noAutofit/>
          </a:bodyPr>
          <a:lstStyle>
            <a:lvl1pPr algn="l" defTabSz="458877" rtl="0" eaLnBrk="1" latinLnBrk="0" hangingPunct="1">
              <a:lnSpc>
                <a:spcPct val="100000"/>
              </a:lnSpc>
              <a:spcBef>
                <a:spcPct val="0"/>
              </a:spcBef>
              <a:buNone/>
              <a:defRPr sz="2400" b="1" kern="1200" baseline="0">
                <a:solidFill>
                  <a:srgbClr val="000000"/>
                </a:solidFill>
                <a:latin typeface="Arial"/>
                <a:ea typeface="+mj-ea"/>
                <a:cs typeface="Arial"/>
              </a:defRPr>
            </a:lvl1pPr>
          </a:lstStyle>
          <a:p>
            <a:pPr marL="0" marR="0" lvl="0" indent="0" algn="l" defTabSz="458877" rtl="0" eaLnBrk="1" fontAlgn="auto" latinLnBrk="0" hangingPunct="1">
              <a:lnSpc>
                <a:spcPct val="100000"/>
              </a:lnSpc>
              <a:spcBef>
                <a:spcPct val="0"/>
              </a:spcBef>
              <a:spcAft>
                <a:spcPts val="0"/>
              </a:spcAft>
              <a:buClrTx/>
              <a:buSzTx/>
              <a:buFontTx/>
              <a:buNone/>
              <a:tabLst/>
              <a:defRPr/>
            </a:pPr>
            <a:r>
              <a:rPr kumimoji="0" lang="de-DE" sz="2400" b="1" i="0" u="none" strike="noStrike" kern="1200" cap="none" spc="0" normalizeH="0" baseline="0" noProof="0" dirty="0" smtClean="0">
                <a:ln>
                  <a:noFill/>
                </a:ln>
                <a:solidFill>
                  <a:srgbClr val="000000"/>
                </a:solidFill>
                <a:effectLst/>
                <a:uLnTx/>
                <a:uFillTx/>
                <a:latin typeface="Arial"/>
                <a:ea typeface="+mj-ea"/>
                <a:cs typeface="Arial"/>
              </a:rPr>
              <a:t>Hintergrund / Entwicklungstendenzen - </a:t>
            </a:r>
            <a:r>
              <a:rPr lang="de-DE" dirty="0"/>
              <a:t>A</a:t>
            </a:r>
            <a:r>
              <a:rPr kumimoji="0" lang="de-DE" sz="2400" b="1" i="0" u="none" strike="noStrike" kern="1200" cap="none" spc="0" normalizeH="0" baseline="0" noProof="0" dirty="0" err="1" smtClean="0">
                <a:ln>
                  <a:noFill/>
                </a:ln>
                <a:solidFill>
                  <a:srgbClr val="000000"/>
                </a:solidFill>
                <a:effectLst/>
                <a:uLnTx/>
                <a:uFillTx/>
                <a:latin typeface="Arial"/>
                <a:ea typeface="+mj-ea"/>
                <a:cs typeface="Arial"/>
              </a:rPr>
              <a:t>usgangssituation</a:t>
            </a:r>
            <a:r>
              <a:rPr kumimoji="0" lang="de-DE" sz="2400" b="1" i="0" u="none" strike="noStrike" kern="1200" cap="none" spc="0" normalizeH="0" baseline="0" noProof="0" dirty="0" smtClean="0">
                <a:ln>
                  <a:noFill/>
                </a:ln>
                <a:solidFill>
                  <a:srgbClr val="000000"/>
                </a:solidFill>
                <a:effectLst/>
                <a:uLnTx/>
                <a:uFillTx/>
                <a:latin typeface="Arial"/>
                <a:ea typeface="+mj-ea"/>
                <a:cs typeface="Arial"/>
              </a:rPr>
              <a:t> für Arbeitgeber</a:t>
            </a:r>
            <a:endParaRPr kumimoji="0" lang="de-DE" sz="2200" b="1" i="0" u="none" strike="noStrike" kern="1200" cap="none" spc="0" normalizeH="0" baseline="0" noProof="0" dirty="0">
              <a:ln>
                <a:noFill/>
              </a:ln>
              <a:solidFill>
                <a:srgbClr val="000000"/>
              </a:solidFill>
              <a:effectLst/>
              <a:uLnTx/>
              <a:uFillTx/>
              <a:latin typeface="Arial"/>
              <a:ea typeface="+mj-ea"/>
              <a:cs typeface="Arial"/>
            </a:endParaRPr>
          </a:p>
        </p:txBody>
      </p:sp>
      <p:sp>
        <p:nvSpPr>
          <p:cNvPr id="3" name="Textfeld 2"/>
          <p:cNvSpPr txBox="1"/>
          <p:nvPr/>
        </p:nvSpPr>
        <p:spPr>
          <a:xfrm>
            <a:off x="769238" y="4377289"/>
            <a:ext cx="2664296" cy="1323439"/>
          </a:xfrm>
          <a:prstGeom prst="rect">
            <a:avLst/>
          </a:prstGeom>
          <a:solidFill>
            <a:srgbClr val="FF0000"/>
          </a:solidFill>
        </p:spPr>
        <p:txBody>
          <a:bodyPr wrap="square" rtlCol="0">
            <a:spAutoFit/>
          </a:bodyPr>
          <a:lstStyle/>
          <a:p>
            <a:pPr algn="ctr"/>
            <a:r>
              <a:rPr lang="de-DE" sz="1600" dirty="0" smtClean="0">
                <a:solidFill>
                  <a:schemeClr val="bg1"/>
                </a:solidFill>
              </a:rPr>
              <a:t>Auch hier steigender Fachkräftebedarf in allen Bereichen und zunehmende Schwierigkeiten bei der Stellenbesetzung</a:t>
            </a:r>
            <a:endParaRPr lang="de-DE" sz="1600" dirty="0">
              <a:solidFill>
                <a:schemeClr val="bg1"/>
              </a:solidFill>
            </a:endParaRPr>
          </a:p>
        </p:txBody>
      </p:sp>
      <p:sp>
        <p:nvSpPr>
          <p:cNvPr id="8" name="Textfeld 7"/>
          <p:cNvSpPr txBox="1"/>
          <p:nvPr/>
        </p:nvSpPr>
        <p:spPr>
          <a:xfrm>
            <a:off x="5557790" y="4500399"/>
            <a:ext cx="2947102" cy="1077218"/>
          </a:xfrm>
          <a:prstGeom prst="rect">
            <a:avLst/>
          </a:prstGeom>
          <a:solidFill>
            <a:srgbClr val="FF0000"/>
          </a:solidFill>
        </p:spPr>
        <p:txBody>
          <a:bodyPr wrap="square" rtlCol="0">
            <a:spAutoFit/>
          </a:bodyPr>
          <a:lstStyle/>
          <a:p>
            <a:pPr algn="ctr"/>
            <a:r>
              <a:rPr lang="de-DE" sz="1600" dirty="0" smtClean="0">
                <a:solidFill>
                  <a:schemeClr val="bg1"/>
                </a:solidFill>
              </a:rPr>
              <a:t>Hoher Anteil an Geringqualifizierten und auch geflüchteten Menschen in der Region</a:t>
            </a:r>
            <a:endParaRPr lang="de-DE" sz="1600" dirty="0">
              <a:solidFill>
                <a:schemeClr val="bg1"/>
              </a:solidFill>
            </a:endParaRPr>
          </a:p>
        </p:txBody>
      </p:sp>
      <p:sp>
        <p:nvSpPr>
          <p:cNvPr id="4" name="Pfeil nach links und rechts 3"/>
          <p:cNvSpPr/>
          <p:nvPr/>
        </p:nvSpPr>
        <p:spPr>
          <a:xfrm>
            <a:off x="3775582" y="4735878"/>
            <a:ext cx="1440160" cy="360040"/>
          </a:xfrm>
          <a:prstGeom prst="lef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6253767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Gerade Verbindung 6"/>
          <p:cNvCxnSpPr/>
          <p:nvPr/>
        </p:nvCxnSpPr>
        <p:spPr>
          <a:xfrm>
            <a:off x="179512" y="6165304"/>
            <a:ext cx="89644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8460432" y="6567155"/>
            <a:ext cx="580608" cy="246221"/>
          </a:xfrm>
          <a:prstGeom prst="rect">
            <a:avLst/>
          </a:prstGeom>
          <a:noFill/>
        </p:spPr>
        <p:txBody>
          <a:bodyPr wrap="none" rtlCol="0">
            <a:spAutoFit/>
          </a:bodyPr>
          <a:lstStyle/>
          <a:p>
            <a:r>
              <a:rPr lang="de-DE" sz="1000" dirty="0">
                <a:latin typeface="Arial" panose="020B0604020202020204" pitchFamily="34" charset="0"/>
                <a:cs typeface="Arial" panose="020B0604020202020204" pitchFamily="34" charset="0"/>
              </a:rPr>
              <a:t>Seite </a:t>
            </a:r>
            <a:r>
              <a:rPr lang="de-DE" sz="1000" dirty="0" smtClean="0">
                <a:latin typeface="Arial" panose="020B0604020202020204" pitchFamily="34" charset="0"/>
                <a:cs typeface="Arial" panose="020B0604020202020204" pitchFamily="34" charset="0"/>
              </a:rPr>
              <a:t>5</a:t>
            </a:r>
            <a:endParaRPr lang="de-DE" sz="1000" dirty="0">
              <a:latin typeface="Arial" panose="020B0604020202020204" pitchFamily="34" charset="0"/>
              <a:cs typeface="Arial" panose="020B0604020202020204" pitchFamily="34" charset="0"/>
            </a:endParaRPr>
          </a:p>
        </p:txBody>
      </p:sp>
      <p:sp>
        <p:nvSpPr>
          <p:cNvPr id="8" name="Titel 2"/>
          <p:cNvSpPr txBox="1">
            <a:spLocks/>
          </p:cNvSpPr>
          <p:nvPr/>
        </p:nvSpPr>
        <p:spPr>
          <a:xfrm>
            <a:off x="504000" y="456150"/>
            <a:ext cx="8247426" cy="812610"/>
          </a:xfrm>
          <a:prstGeom prst="rect">
            <a:avLst/>
          </a:prstGeom>
        </p:spPr>
        <p:txBody>
          <a:bodyPr vert="horz" lIns="0" tIns="0" rIns="0" bIns="0" rtlCol="0" anchor="t" anchorCtr="0">
            <a:noAutofit/>
          </a:bodyPr>
          <a:lstStyle>
            <a:lvl1pPr algn="l" defTabSz="458877" rtl="0" eaLnBrk="1" latinLnBrk="0" hangingPunct="1">
              <a:lnSpc>
                <a:spcPct val="100000"/>
              </a:lnSpc>
              <a:spcBef>
                <a:spcPct val="0"/>
              </a:spcBef>
              <a:buNone/>
              <a:defRPr sz="2400" b="1" kern="1200" baseline="0">
                <a:solidFill>
                  <a:srgbClr val="000000"/>
                </a:solidFill>
                <a:latin typeface="Arial"/>
                <a:ea typeface="+mj-ea"/>
                <a:cs typeface="Arial"/>
              </a:defRPr>
            </a:lvl1pPr>
          </a:lstStyle>
          <a:p>
            <a:pPr marL="0" marR="0" lvl="0" indent="0" algn="l" defTabSz="458877" rtl="0" eaLnBrk="1" fontAlgn="auto" latinLnBrk="0" hangingPunct="1">
              <a:lnSpc>
                <a:spcPct val="100000"/>
              </a:lnSpc>
              <a:spcBef>
                <a:spcPct val="0"/>
              </a:spcBef>
              <a:spcAft>
                <a:spcPts val="0"/>
              </a:spcAft>
              <a:buClrTx/>
              <a:buSzTx/>
              <a:buFontTx/>
              <a:buNone/>
              <a:tabLst/>
              <a:defRPr/>
            </a:pPr>
            <a:r>
              <a:rPr lang="de-DE" dirty="0" smtClean="0"/>
              <a:t>Auszug finanzieller Möglichkeiten der BA</a:t>
            </a:r>
            <a:endParaRPr kumimoji="0" lang="de-DE" sz="2200" b="1" i="0" u="none" strike="noStrike" kern="1200" cap="none" spc="0" normalizeH="0" baseline="0" noProof="0" dirty="0">
              <a:ln>
                <a:noFill/>
              </a:ln>
              <a:solidFill>
                <a:srgbClr val="000000"/>
              </a:solidFill>
              <a:effectLst/>
              <a:uLnTx/>
              <a:uFillTx/>
              <a:latin typeface="Arial"/>
              <a:ea typeface="+mj-ea"/>
              <a:cs typeface="Arial"/>
            </a:endParaRPr>
          </a:p>
        </p:txBody>
      </p:sp>
      <p:sp>
        <p:nvSpPr>
          <p:cNvPr id="2" name="Rechteck 1"/>
          <p:cNvSpPr/>
          <p:nvPr/>
        </p:nvSpPr>
        <p:spPr>
          <a:xfrm>
            <a:off x="207166" y="1247020"/>
            <a:ext cx="2420618" cy="64807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rgbClr val="FF0000"/>
                </a:solidFill>
              </a:rPr>
              <a:t>Möglichkeit </a:t>
            </a:r>
            <a:endParaRPr lang="de-DE" b="1" dirty="0">
              <a:solidFill>
                <a:srgbClr val="FF0000"/>
              </a:solidFill>
            </a:endParaRPr>
          </a:p>
        </p:txBody>
      </p:sp>
      <p:sp>
        <p:nvSpPr>
          <p:cNvPr id="3" name="Ellipse 2"/>
          <p:cNvSpPr/>
          <p:nvPr/>
        </p:nvSpPr>
        <p:spPr>
          <a:xfrm>
            <a:off x="207166" y="2052887"/>
            <a:ext cx="1405670" cy="1378501"/>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rIns="0" bIns="0" rtlCol="0" anchor="ctr"/>
          <a:lstStyle/>
          <a:p>
            <a:pPr algn="ctr"/>
            <a:r>
              <a:rPr lang="de-DE" sz="1250" dirty="0" smtClean="0">
                <a:solidFill>
                  <a:schemeClr val="tx1"/>
                </a:solidFill>
              </a:rPr>
              <a:t>Probearbeit während der Arbeitslosigkeit (MAG), Eingliederungs-zuschuss…</a:t>
            </a:r>
            <a:endParaRPr lang="de-DE" sz="1250" dirty="0">
              <a:solidFill>
                <a:schemeClr val="tx1"/>
              </a:solidFill>
            </a:endParaRPr>
          </a:p>
        </p:txBody>
      </p:sp>
      <p:sp>
        <p:nvSpPr>
          <p:cNvPr id="4" name="Ellipse 3"/>
          <p:cNvSpPr/>
          <p:nvPr/>
        </p:nvSpPr>
        <p:spPr>
          <a:xfrm>
            <a:off x="207368" y="3836812"/>
            <a:ext cx="1405468" cy="1375961"/>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250" dirty="0" smtClean="0">
                <a:solidFill>
                  <a:schemeClr val="tx1"/>
                </a:solidFill>
              </a:rPr>
              <a:t>Maßnahmen bei Trägern für Arbeitslose zur </a:t>
            </a:r>
            <a:r>
              <a:rPr lang="de-DE" sz="1250" dirty="0" err="1" smtClean="0">
                <a:solidFill>
                  <a:schemeClr val="tx1"/>
                </a:solidFill>
              </a:rPr>
              <a:t>Wissensver-mittlung</a:t>
            </a:r>
            <a:r>
              <a:rPr lang="de-DE" sz="1250" dirty="0" smtClean="0">
                <a:solidFill>
                  <a:schemeClr val="tx1"/>
                </a:solidFill>
              </a:rPr>
              <a:t> und Orientierung…</a:t>
            </a:r>
            <a:endParaRPr lang="de-DE" sz="1250" dirty="0">
              <a:solidFill>
                <a:schemeClr val="tx1"/>
              </a:solidFill>
            </a:endParaRPr>
          </a:p>
        </p:txBody>
      </p:sp>
      <p:sp>
        <p:nvSpPr>
          <p:cNvPr id="9" name="Ellipse 8"/>
          <p:cNvSpPr/>
          <p:nvPr/>
        </p:nvSpPr>
        <p:spPr>
          <a:xfrm>
            <a:off x="1379209" y="3013338"/>
            <a:ext cx="1368152" cy="1296144"/>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de-DE" sz="1250" dirty="0" smtClean="0">
                <a:solidFill>
                  <a:schemeClr val="tx1"/>
                </a:solidFill>
              </a:rPr>
              <a:t>Beratungs-leistungen,</a:t>
            </a:r>
            <a:endParaRPr lang="de-DE" sz="1250" dirty="0">
              <a:solidFill>
                <a:schemeClr val="tx1"/>
              </a:solidFill>
            </a:endParaRPr>
          </a:p>
          <a:p>
            <a:pPr algn="ctr"/>
            <a:r>
              <a:rPr lang="de-DE" sz="1250" dirty="0" smtClean="0">
                <a:solidFill>
                  <a:schemeClr val="tx1"/>
                </a:solidFill>
              </a:rPr>
              <a:t>Einschaltung Fachdienste,  Kompetenz-tests</a:t>
            </a:r>
            <a:r>
              <a:rPr lang="de-DE" sz="1300" dirty="0" smtClean="0">
                <a:solidFill>
                  <a:schemeClr val="tx1"/>
                </a:solidFill>
              </a:rPr>
              <a:t>…</a:t>
            </a:r>
            <a:endParaRPr lang="de-DE" sz="1300" dirty="0">
              <a:solidFill>
                <a:schemeClr val="tx1"/>
              </a:solidFill>
            </a:endParaRPr>
          </a:p>
        </p:txBody>
      </p:sp>
      <p:sp>
        <p:nvSpPr>
          <p:cNvPr id="11" name="Ellipse 10"/>
          <p:cNvSpPr/>
          <p:nvPr/>
        </p:nvSpPr>
        <p:spPr>
          <a:xfrm>
            <a:off x="3244300" y="2146659"/>
            <a:ext cx="1558800" cy="1483200"/>
          </a:xfrm>
          <a:prstGeom prst="ellipse">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de-DE" sz="1300" dirty="0" smtClean="0">
                <a:latin typeface="Arial" panose="020B0604020202020204" pitchFamily="34" charset="0"/>
                <a:cs typeface="Arial" panose="020B0604020202020204" pitchFamily="34" charset="0"/>
              </a:rPr>
              <a:t>Wille des Kunden zur Veränderung</a:t>
            </a:r>
            <a:endParaRPr lang="de-DE" sz="1300" dirty="0">
              <a:latin typeface="Arial" panose="020B0604020202020204" pitchFamily="34" charset="0"/>
              <a:cs typeface="Arial" panose="020B0604020202020204" pitchFamily="34" charset="0"/>
            </a:endParaRPr>
          </a:p>
        </p:txBody>
      </p:sp>
      <p:sp>
        <p:nvSpPr>
          <p:cNvPr id="12" name="Ellipse 11"/>
          <p:cNvSpPr/>
          <p:nvPr/>
        </p:nvSpPr>
        <p:spPr>
          <a:xfrm>
            <a:off x="3268443" y="3841043"/>
            <a:ext cx="1558800" cy="1483200"/>
          </a:xfrm>
          <a:prstGeom prst="ellipse">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de-DE" sz="1300" dirty="0" smtClean="0">
                <a:latin typeface="Arial" panose="020B0604020202020204" pitchFamily="34" charset="0"/>
                <a:cs typeface="Arial" panose="020B0604020202020204" pitchFamily="34" charset="0"/>
              </a:rPr>
              <a:t>Wille des Mitarbeiters zur beruflichen Veränderung/ Anpassung</a:t>
            </a:r>
            <a:endParaRPr lang="de-DE" sz="1300" dirty="0">
              <a:latin typeface="Arial" panose="020B0604020202020204" pitchFamily="34" charset="0"/>
              <a:cs typeface="Arial" panose="020B0604020202020204" pitchFamily="34" charset="0"/>
            </a:endParaRPr>
          </a:p>
        </p:txBody>
      </p:sp>
      <p:sp>
        <p:nvSpPr>
          <p:cNvPr id="13" name="Ellipse 12"/>
          <p:cNvSpPr/>
          <p:nvPr/>
        </p:nvSpPr>
        <p:spPr>
          <a:xfrm>
            <a:off x="5315996" y="2150736"/>
            <a:ext cx="1558800" cy="1483200"/>
          </a:xfrm>
          <a:prstGeom prst="ellipse">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300" dirty="0" err="1" smtClean="0">
                <a:latin typeface="Arial" panose="020B0604020202020204" pitchFamily="34" charset="0"/>
                <a:cs typeface="Arial" panose="020B0604020202020204" pitchFamily="34" charset="0"/>
              </a:rPr>
              <a:t>Qualifi</a:t>
            </a:r>
            <a:r>
              <a:rPr lang="de-DE" sz="1300" dirty="0" smtClean="0">
                <a:latin typeface="Arial" panose="020B0604020202020204" pitchFamily="34" charset="0"/>
                <a:cs typeface="Arial" panose="020B0604020202020204" pitchFamily="34" charset="0"/>
              </a:rPr>
              <a:t>-</a:t>
            </a:r>
          </a:p>
          <a:p>
            <a:pPr algn="ctr"/>
            <a:r>
              <a:rPr lang="de-DE" sz="1300" dirty="0" err="1" smtClean="0">
                <a:latin typeface="Arial" panose="020B0604020202020204" pitchFamily="34" charset="0"/>
                <a:cs typeface="Arial" panose="020B0604020202020204" pitchFamily="34" charset="0"/>
              </a:rPr>
              <a:t>zierung</a:t>
            </a:r>
            <a:r>
              <a:rPr lang="de-DE" sz="1300" dirty="0" smtClean="0">
                <a:latin typeface="Arial" panose="020B0604020202020204" pitchFamily="34" charset="0"/>
                <a:cs typeface="Arial" panose="020B0604020202020204" pitchFamily="34" charset="0"/>
              </a:rPr>
              <a:t> </a:t>
            </a:r>
          </a:p>
          <a:p>
            <a:pPr algn="ctr"/>
            <a:r>
              <a:rPr lang="de-DE" sz="1300" dirty="0" smtClean="0">
                <a:latin typeface="Arial" panose="020B0604020202020204" pitchFamily="34" charset="0"/>
                <a:cs typeface="Arial" panose="020B0604020202020204" pitchFamily="34" charset="0"/>
              </a:rPr>
              <a:t>vor der Einstellung</a:t>
            </a:r>
            <a:endParaRPr lang="de-DE" sz="1300" dirty="0">
              <a:latin typeface="Arial" panose="020B0604020202020204" pitchFamily="34" charset="0"/>
              <a:cs typeface="Arial" panose="020B0604020202020204" pitchFamily="34" charset="0"/>
            </a:endParaRPr>
          </a:p>
        </p:txBody>
      </p:sp>
      <p:sp>
        <p:nvSpPr>
          <p:cNvPr id="14" name="Ellipse 13"/>
          <p:cNvSpPr/>
          <p:nvPr/>
        </p:nvSpPr>
        <p:spPr>
          <a:xfrm>
            <a:off x="7505463" y="3043970"/>
            <a:ext cx="1558800" cy="1483200"/>
          </a:xfrm>
          <a:prstGeom prst="ellipse">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300" dirty="0" smtClean="0">
                <a:latin typeface="Arial" panose="020B0604020202020204" pitchFamily="34" charset="0"/>
                <a:cs typeface="Arial" panose="020B0604020202020204" pitchFamily="34" charset="0"/>
              </a:rPr>
              <a:t>Passgenaue Arbeitskraft/</a:t>
            </a:r>
          </a:p>
          <a:p>
            <a:pPr algn="ctr"/>
            <a:r>
              <a:rPr lang="de-DE" sz="1300" dirty="0" smtClean="0">
                <a:latin typeface="Arial" panose="020B0604020202020204" pitchFamily="34" charset="0"/>
                <a:cs typeface="Arial" panose="020B0604020202020204" pitchFamily="34" charset="0"/>
              </a:rPr>
              <a:t>Personal-bindung</a:t>
            </a:r>
            <a:endParaRPr lang="de-DE" sz="1300" dirty="0">
              <a:latin typeface="Arial" panose="020B0604020202020204" pitchFamily="34" charset="0"/>
              <a:cs typeface="Arial" panose="020B0604020202020204" pitchFamily="34" charset="0"/>
            </a:endParaRPr>
          </a:p>
        </p:txBody>
      </p:sp>
      <p:sp>
        <p:nvSpPr>
          <p:cNvPr id="15" name="Ellipse 14"/>
          <p:cNvSpPr/>
          <p:nvPr/>
        </p:nvSpPr>
        <p:spPr>
          <a:xfrm>
            <a:off x="5390202" y="3787918"/>
            <a:ext cx="1558062" cy="1484151"/>
          </a:xfrm>
          <a:prstGeom prst="ellipse">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36000" rIns="18000" bIns="36000" rtlCol="0" anchor="ctr"/>
          <a:lstStyle/>
          <a:p>
            <a:pPr algn="ctr"/>
            <a:r>
              <a:rPr lang="de-DE" sz="1300" dirty="0" smtClean="0">
                <a:latin typeface="Arial" panose="020B0604020202020204" pitchFamily="34" charset="0"/>
                <a:cs typeface="Arial" panose="020B0604020202020204" pitchFamily="34" charset="0"/>
              </a:rPr>
              <a:t>Qualifizierung während der Beschäftigung unter  Lohn-fortzahlung</a:t>
            </a:r>
            <a:endParaRPr lang="de-DE" sz="1300" dirty="0">
              <a:latin typeface="Arial" panose="020B0604020202020204" pitchFamily="34" charset="0"/>
              <a:cs typeface="Arial" panose="020B0604020202020204" pitchFamily="34" charset="0"/>
            </a:endParaRPr>
          </a:p>
        </p:txBody>
      </p:sp>
      <p:grpSp>
        <p:nvGrpSpPr>
          <p:cNvPr id="46" name="Gruppieren 45"/>
          <p:cNvGrpSpPr/>
          <p:nvPr/>
        </p:nvGrpSpPr>
        <p:grpSpPr>
          <a:xfrm>
            <a:off x="2757908" y="2624003"/>
            <a:ext cx="358464" cy="360040"/>
            <a:chOff x="2752105" y="2924944"/>
            <a:chExt cx="358464" cy="360040"/>
          </a:xfrm>
        </p:grpSpPr>
        <p:cxnSp>
          <p:nvCxnSpPr>
            <p:cNvPr id="18" name="Gerader Verbinder 17"/>
            <p:cNvCxnSpPr/>
            <p:nvPr/>
          </p:nvCxnSpPr>
          <p:spPr>
            <a:xfrm>
              <a:off x="2894545" y="2924944"/>
              <a:ext cx="0" cy="14401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Gerader Verbinder 21"/>
            <p:cNvCxnSpPr/>
            <p:nvPr/>
          </p:nvCxnSpPr>
          <p:spPr>
            <a:xfrm>
              <a:off x="2752105" y="3068960"/>
              <a:ext cx="0" cy="7200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Gerader Verbinder 25"/>
            <p:cNvCxnSpPr/>
            <p:nvPr/>
          </p:nvCxnSpPr>
          <p:spPr>
            <a:xfrm>
              <a:off x="2894545" y="3140968"/>
              <a:ext cx="0" cy="14401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Gerader Verbinder 27"/>
            <p:cNvCxnSpPr/>
            <p:nvPr/>
          </p:nvCxnSpPr>
          <p:spPr>
            <a:xfrm>
              <a:off x="2894545" y="3284984"/>
              <a:ext cx="7200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Gerader Verbinder 29"/>
            <p:cNvCxnSpPr/>
            <p:nvPr/>
          </p:nvCxnSpPr>
          <p:spPr>
            <a:xfrm flipV="1">
              <a:off x="2966553" y="3140968"/>
              <a:ext cx="0" cy="14401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Gerader Verbinder 31"/>
            <p:cNvCxnSpPr/>
            <p:nvPr/>
          </p:nvCxnSpPr>
          <p:spPr>
            <a:xfrm>
              <a:off x="2966553" y="3140968"/>
              <a:ext cx="144016"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Gerader Verbinder 33"/>
            <p:cNvCxnSpPr/>
            <p:nvPr/>
          </p:nvCxnSpPr>
          <p:spPr>
            <a:xfrm flipV="1">
              <a:off x="3110569" y="3068960"/>
              <a:ext cx="0" cy="7200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Gerader Verbinder 35"/>
            <p:cNvCxnSpPr/>
            <p:nvPr/>
          </p:nvCxnSpPr>
          <p:spPr>
            <a:xfrm flipH="1">
              <a:off x="2966553" y="3068960"/>
              <a:ext cx="144016"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Gerader Verbinder 37"/>
            <p:cNvCxnSpPr/>
            <p:nvPr/>
          </p:nvCxnSpPr>
          <p:spPr>
            <a:xfrm flipV="1">
              <a:off x="2966553" y="2924944"/>
              <a:ext cx="0" cy="14401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Gerader Verbinder 39"/>
            <p:cNvCxnSpPr/>
            <p:nvPr/>
          </p:nvCxnSpPr>
          <p:spPr>
            <a:xfrm flipH="1">
              <a:off x="2894545" y="2924944"/>
              <a:ext cx="7200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Gerader Verbinder 43"/>
            <p:cNvCxnSpPr/>
            <p:nvPr/>
          </p:nvCxnSpPr>
          <p:spPr>
            <a:xfrm>
              <a:off x="2752105" y="3140968"/>
              <a:ext cx="144016"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Gerader Verbinder 44"/>
            <p:cNvCxnSpPr/>
            <p:nvPr/>
          </p:nvCxnSpPr>
          <p:spPr>
            <a:xfrm flipH="1">
              <a:off x="2752105" y="3068960"/>
              <a:ext cx="144016"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47" name="Gruppieren 46"/>
          <p:cNvGrpSpPr/>
          <p:nvPr/>
        </p:nvGrpSpPr>
        <p:grpSpPr>
          <a:xfrm>
            <a:off x="2751669" y="4369858"/>
            <a:ext cx="358464" cy="360040"/>
            <a:chOff x="2752105" y="2924944"/>
            <a:chExt cx="358464" cy="360040"/>
          </a:xfrm>
        </p:grpSpPr>
        <p:cxnSp>
          <p:nvCxnSpPr>
            <p:cNvPr id="48" name="Gerader Verbinder 47"/>
            <p:cNvCxnSpPr/>
            <p:nvPr/>
          </p:nvCxnSpPr>
          <p:spPr>
            <a:xfrm>
              <a:off x="2894545" y="2924944"/>
              <a:ext cx="0" cy="14401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Gerader Verbinder 48"/>
            <p:cNvCxnSpPr/>
            <p:nvPr/>
          </p:nvCxnSpPr>
          <p:spPr>
            <a:xfrm>
              <a:off x="2752105" y="3068960"/>
              <a:ext cx="0" cy="7200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Gerader Verbinder 49"/>
            <p:cNvCxnSpPr/>
            <p:nvPr/>
          </p:nvCxnSpPr>
          <p:spPr>
            <a:xfrm>
              <a:off x="2894545" y="3140968"/>
              <a:ext cx="0" cy="14401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1" name="Gerader Verbinder 50"/>
            <p:cNvCxnSpPr/>
            <p:nvPr/>
          </p:nvCxnSpPr>
          <p:spPr>
            <a:xfrm>
              <a:off x="2894545" y="3284984"/>
              <a:ext cx="7200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Gerader Verbinder 51"/>
            <p:cNvCxnSpPr/>
            <p:nvPr/>
          </p:nvCxnSpPr>
          <p:spPr>
            <a:xfrm flipV="1">
              <a:off x="2966553" y="3140968"/>
              <a:ext cx="0" cy="14401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Gerader Verbinder 52"/>
            <p:cNvCxnSpPr/>
            <p:nvPr/>
          </p:nvCxnSpPr>
          <p:spPr>
            <a:xfrm>
              <a:off x="2966553" y="3140968"/>
              <a:ext cx="144016"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4" name="Gerader Verbinder 53"/>
            <p:cNvCxnSpPr/>
            <p:nvPr/>
          </p:nvCxnSpPr>
          <p:spPr>
            <a:xfrm flipV="1">
              <a:off x="3110569" y="3068960"/>
              <a:ext cx="0" cy="7200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5" name="Gerader Verbinder 54"/>
            <p:cNvCxnSpPr/>
            <p:nvPr/>
          </p:nvCxnSpPr>
          <p:spPr>
            <a:xfrm flipH="1">
              <a:off x="2966553" y="3068960"/>
              <a:ext cx="144016"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6" name="Gerader Verbinder 55"/>
            <p:cNvCxnSpPr/>
            <p:nvPr/>
          </p:nvCxnSpPr>
          <p:spPr>
            <a:xfrm flipV="1">
              <a:off x="2966553" y="2924944"/>
              <a:ext cx="0" cy="14401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 name="Gerader Verbinder 56"/>
            <p:cNvCxnSpPr/>
            <p:nvPr/>
          </p:nvCxnSpPr>
          <p:spPr>
            <a:xfrm flipH="1">
              <a:off x="2894545" y="2924944"/>
              <a:ext cx="7200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 name="Gerader Verbinder 57"/>
            <p:cNvCxnSpPr/>
            <p:nvPr/>
          </p:nvCxnSpPr>
          <p:spPr>
            <a:xfrm>
              <a:off x="2752105" y="3140968"/>
              <a:ext cx="144016"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9" name="Gerader Verbinder 58"/>
            <p:cNvCxnSpPr/>
            <p:nvPr/>
          </p:nvCxnSpPr>
          <p:spPr>
            <a:xfrm flipH="1">
              <a:off x="2752105" y="3068960"/>
              <a:ext cx="144016"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60" name="Gruppieren 59"/>
          <p:cNvGrpSpPr/>
          <p:nvPr/>
        </p:nvGrpSpPr>
        <p:grpSpPr>
          <a:xfrm>
            <a:off x="4786647" y="4364698"/>
            <a:ext cx="358464" cy="360040"/>
            <a:chOff x="2752105" y="2924944"/>
            <a:chExt cx="358464" cy="360040"/>
          </a:xfrm>
        </p:grpSpPr>
        <p:cxnSp>
          <p:nvCxnSpPr>
            <p:cNvPr id="61" name="Gerader Verbinder 60"/>
            <p:cNvCxnSpPr/>
            <p:nvPr/>
          </p:nvCxnSpPr>
          <p:spPr>
            <a:xfrm>
              <a:off x="2894545" y="2924944"/>
              <a:ext cx="0" cy="14401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2" name="Gerader Verbinder 61"/>
            <p:cNvCxnSpPr/>
            <p:nvPr/>
          </p:nvCxnSpPr>
          <p:spPr>
            <a:xfrm>
              <a:off x="2752105" y="3068960"/>
              <a:ext cx="0" cy="7200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3" name="Gerader Verbinder 62"/>
            <p:cNvCxnSpPr/>
            <p:nvPr/>
          </p:nvCxnSpPr>
          <p:spPr>
            <a:xfrm>
              <a:off x="2894545" y="3140968"/>
              <a:ext cx="0" cy="14401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4" name="Gerader Verbinder 63"/>
            <p:cNvCxnSpPr/>
            <p:nvPr/>
          </p:nvCxnSpPr>
          <p:spPr>
            <a:xfrm>
              <a:off x="2894545" y="3284984"/>
              <a:ext cx="7200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5" name="Gerader Verbinder 64"/>
            <p:cNvCxnSpPr/>
            <p:nvPr/>
          </p:nvCxnSpPr>
          <p:spPr>
            <a:xfrm flipV="1">
              <a:off x="2966553" y="3140968"/>
              <a:ext cx="0" cy="14401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6" name="Gerader Verbinder 65"/>
            <p:cNvCxnSpPr/>
            <p:nvPr/>
          </p:nvCxnSpPr>
          <p:spPr>
            <a:xfrm>
              <a:off x="2966553" y="3140968"/>
              <a:ext cx="144016"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7" name="Gerader Verbinder 66"/>
            <p:cNvCxnSpPr/>
            <p:nvPr/>
          </p:nvCxnSpPr>
          <p:spPr>
            <a:xfrm flipV="1">
              <a:off x="3110569" y="3068960"/>
              <a:ext cx="0" cy="7200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8" name="Gerader Verbinder 67"/>
            <p:cNvCxnSpPr/>
            <p:nvPr/>
          </p:nvCxnSpPr>
          <p:spPr>
            <a:xfrm flipH="1">
              <a:off x="2966553" y="3068960"/>
              <a:ext cx="144016"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9" name="Gerader Verbinder 68"/>
            <p:cNvCxnSpPr/>
            <p:nvPr/>
          </p:nvCxnSpPr>
          <p:spPr>
            <a:xfrm flipV="1">
              <a:off x="2966553" y="2924944"/>
              <a:ext cx="0" cy="14401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Gerader Verbinder 69"/>
            <p:cNvCxnSpPr/>
            <p:nvPr/>
          </p:nvCxnSpPr>
          <p:spPr>
            <a:xfrm flipH="1">
              <a:off x="2894545" y="2924944"/>
              <a:ext cx="7200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1" name="Gerader Verbinder 70"/>
            <p:cNvCxnSpPr/>
            <p:nvPr/>
          </p:nvCxnSpPr>
          <p:spPr>
            <a:xfrm>
              <a:off x="2752105" y="3140968"/>
              <a:ext cx="144016"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2" name="Gerader Verbinder 71"/>
            <p:cNvCxnSpPr/>
            <p:nvPr/>
          </p:nvCxnSpPr>
          <p:spPr>
            <a:xfrm flipH="1">
              <a:off x="2752105" y="3068960"/>
              <a:ext cx="144016"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73" name="Gruppieren 72"/>
          <p:cNvGrpSpPr/>
          <p:nvPr/>
        </p:nvGrpSpPr>
        <p:grpSpPr>
          <a:xfrm>
            <a:off x="4777171" y="2624003"/>
            <a:ext cx="358464" cy="360040"/>
            <a:chOff x="2752105" y="2924944"/>
            <a:chExt cx="358464" cy="360040"/>
          </a:xfrm>
        </p:grpSpPr>
        <p:cxnSp>
          <p:nvCxnSpPr>
            <p:cNvPr id="74" name="Gerader Verbinder 73"/>
            <p:cNvCxnSpPr/>
            <p:nvPr/>
          </p:nvCxnSpPr>
          <p:spPr>
            <a:xfrm>
              <a:off x="2894545" y="2924944"/>
              <a:ext cx="0" cy="14401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5" name="Gerader Verbinder 74"/>
            <p:cNvCxnSpPr/>
            <p:nvPr/>
          </p:nvCxnSpPr>
          <p:spPr>
            <a:xfrm>
              <a:off x="2752105" y="3068960"/>
              <a:ext cx="0" cy="7200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6" name="Gerader Verbinder 75"/>
            <p:cNvCxnSpPr/>
            <p:nvPr/>
          </p:nvCxnSpPr>
          <p:spPr>
            <a:xfrm>
              <a:off x="2894545" y="3140968"/>
              <a:ext cx="0" cy="14401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7" name="Gerader Verbinder 76"/>
            <p:cNvCxnSpPr/>
            <p:nvPr/>
          </p:nvCxnSpPr>
          <p:spPr>
            <a:xfrm>
              <a:off x="2894545" y="3284984"/>
              <a:ext cx="7200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8" name="Gerader Verbinder 77"/>
            <p:cNvCxnSpPr/>
            <p:nvPr/>
          </p:nvCxnSpPr>
          <p:spPr>
            <a:xfrm flipV="1">
              <a:off x="2966553" y="3140968"/>
              <a:ext cx="0" cy="14401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9" name="Gerader Verbinder 78"/>
            <p:cNvCxnSpPr/>
            <p:nvPr/>
          </p:nvCxnSpPr>
          <p:spPr>
            <a:xfrm>
              <a:off x="2966553" y="3140968"/>
              <a:ext cx="144016"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0" name="Gerader Verbinder 79"/>
            <p:cNvCxnSpPr/>
            <p:nvPr/>
          </p:nvCxnSpPr>
          <p:spPr>
            <a:xfrm flipV="1">
              <a:off x="3110569" y="3068960"/>
              <a:ext cx="0" cy="7200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1" name="Gerader Verbinder 80"/>
            <p:cNvCxnSpPr/>
            <p:nvPr/>
          </p:nvCxnSpPr>
          <p:spPr>
            <a:xfrm flipH="1">
              <a:off x="2966553" y="3068960"/>
              <a:ext cx="144016"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2" name="Gerader Verbinder 81"/>
            <p:cNvCxnSpPr/>
            <p:nvPr/>
          </p:nvCxnSpPr>
          <p:spPr>
            <a:xfrm flipV="1">
              <a:off x="2966553" y="2924944"/>
              <a:ext cx="0" cy="14401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3" name="Gerader Verbinder 82"/>
            <p:cNvCxnSpPr/>
            <p:nvPr/>
          </p:nvCxnSpPr>
          <p:spPr>
            <a:xfrm flipH="1">
              <a:off x="2894545" y="2924944"/>
              <a:ext cx="7200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4" name="Gerader Verbinder 83"/>
            <p:cNvCxnSpPr/>
            <p:nvPr/>
          </p:nvCxnSpPr>
          <p:spPr>
            <a:xfrm>
              <a:off x="2752105" y="3140968"/>
              <a:ext cx="144016"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5" name="Gerader Verbinder 84"/>
            <p:cNvCxnSpPr/>
            <p:nvPr/>
          </p:nvCxnSpPr>
          <p:spPr>
            <a:xfrm flipH="1">
              <a:off x="2752105" y="3068960"/>
              <a:ext cx="144016"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86" name="Gleich 85"/>
          <p:cNvSpPr/>
          <p:nvPr/>
        </p:nvSpPr>
        <p:spPr>
          <a:xfrm>
            <a:off x="6875973" y="3542421"/>
            <a:ext cx="480140" cy="299242"/>
          </a:xfrm>
          <a:prstGeom prst="mathEqual">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87" name="Rechteck 86"/>
          <p:cNvSpPr/>
          <p:nvPr/>
        </p:nvSpPr>
        <p:spPr>
          <a:xfrm>
            <a:off x="279545" y="5614624"/>
            <a:ext cx="6596428" cy="452324"/>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t>Vollständige oder teilweise Kostenübernahme durch die Arbeitsagentur</a:t>
            </a:r>
            <a:endParaRPr lang="de-DE" sz="1400" dirty="0"/>
          </a:p>
        </p:txBody>
      </p:sp>
      <p:cxnSp>
        <p:nvCxnSpPr>
          <p:cNvPr id="89" name="Gerader Verbinder 88"/>
          <p:cNvCxnSpPr/>
          <p:nvPr/>
        </p:nvCxnSpPr>
        <p:spPr>
          <a:xfrm>
            <a:off x="3216569" y="3689561"/>
            <a:ext cx="3478091" cy="0"/>
          </a:xfrm>
          <a:prstGeom prst="line">
            <a:avLst/>
          </a:prstGeom>
          <a:ln w="6350">
            <a:solidFill>
              <a:srgbClr val="FF0000"/>
            </a:solidFill>
          </a:ln>
        </p:spPr>
        <p:style>
          <a:lnRef idx="1">
            <a:schemeClr val="accent1"/>
          </a:lnRef>
          <a:fillRef idx="0">
            <a:schemeClr val="accent1"/>
          </a:fillRef>
          <a:effectRef idx="0">
            <a:schemeClr val="accent1"/>
          </a:effectRef>
          <a:fontRef idx="minor">
            <a:schemeClr val="tx1"/>
          </a:fontRef>
        </p:style>
      </p:cxnSp>
      <p:sp>
        <p:nvSpPr>
          <p:cNvPr id="90" name="Pfeil nach oben 89"/>
          <p:cNvSpPr/>
          <p:nvPr/>
        </p:nvSpPr>
        <p:spPr>
          <a:xfrm>
            <a:off x="5930262" y="5308635"/>
            <a:ext cx="288032" cy="313416"/>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Pfeil nach oben 90"/>
          <p:cNvSpPr/>
          <p:nvPr/>
        </p:nvSpPr>
        <p:spPr>
          <a:xfrm>
            <a:off x="753489" y="5282459"/>
            <a:ext cx="288032" cy="313416"/>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Pfeil nach oben 91"/>
          <p:cNvSpPr/>
          <p:nvPr/>
        </p:nvSpPr>
        <p:spPr>
          <a:xfrm>
            <a:off x="1979712" y="5282459"/>
            <a:ext cx="288032" cy="313416"/>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8" name="Rechteck 87"/>
          <p:cNvSpPr/>
          <p:nvPr/>
        </p:nvSpPr>
        <p:spPr>
          <a:xfrm>
            <a:off x="3110132" y="1235105"/>
            <a:ext cx="3694115" cy="64807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rgbClr val="FF0000"/>
                </a:solidFill>
              </a:rPr>
              <a:t>Weg</a:t>
            </a:r>
            <a:endParaRPr lang="de-DE" b="1" dirty="0">
              <a:solidFill>
                <a:srgbClr val="FF0000"/>
              </a:solidFill>
            </a:endParaRPr>
          </a:p>
        </p:txBody>
      </p:sp>
      <p:sp>
        <p:nvSpPr>
          <p:cNvPr id="93" name="Rechteck 92"/>
          <p:cNvSpPr/>
          <p:nvPr/>
        </p:nvSpPr>
        <p:spPr>
          <a:xfrm>
            <a:off x="7505463" y="1257890"/>
            <a:ext cx="1464427" cy="64807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rgbClr val="FF0000"/>
                </a:solidFill>
              </a:rPr>
              <a:t>Ergebnis </a:t>
            </a:r>
            <a:endParaRPr lang="de-DE" b="1" dirty="0">
              <a:solidFill>
                <a:srgbClr val="FF0000"/>
              </a:solidFill>
            </a:endParaRPr>
          </a:p>
        </p:txBody>
      </p:sp>
    </p:spTree>
    <p:extLst>
      <p:ext uri="{BB962C8B-B14F-4D97-AF65-F5344CB8AC3E}">
        <p14:creationId xmlns:p14="http://schemas.microsoft.com/office/powerpoint/2010/main" val="27588960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Gerade Verbindung 6"/>
          <p:cNvCxnSpPr/>
          <p:nvPr/>
        </p:nvCxnSpPr>
        <p:spPr>
          <a:xfrm>
            <a:off x="179512" y="6165304"/>
            <a:ext cx="89644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8460432" y="6567155"/>
            <a:ext cx="580608" cy="246221"/>
          </a:xfrm>
          <a:prstGeom prst="rect">
            <a:avLst/>
          </a:prstGeom>
          <a:noFill/>
        </p:spPr>
        <p:txBody>
          <a:bodyPr wrap="none" rtlCol="0">
            <a:spAutoFit/>
          </a:bodyPr>
          <a:lstStyle/>
          <a:p>
            <a:r>
              <a:rPr lang="de-DE" sz="1000" dirty="0">
                <a:latin typeface="Arial" panose="020B0604020202020204" pitchFamily="34" charset="0"/>
                <a:cs typeface="Arial" panose="020B0604020202020204" pitchFamily="34" charset="0"/>
              </a:rPr>
              <a:t>Seite </a:t>
            </a:r>
            <a:r>
              <a:rPr lang="de-DE" sz="1000" dirty="0" smtClean="0">
                <a:latin typeface="Arial" panose="020B0604020202020204" pitchFamily="34" charset="0"/>
                <a:cs typeface="Arial" panose="020B0604020202020204" pitchFamily="34" charset="0"/>
              </a:rPr>
              <a:t>6</a:t>
            </a:r>
            <a:endParaRPr lang="de-DE" sz="1000" dirty="0">
              <a:latin typeface="Arial" panose="020B0604020202020204" pitchFamily="34" charset="0"/>
              <a:cs typeface="Arial" panose="020B0604020202020204" pitchFamily="34" charset="0"/>
            </a:endParaRPr>
          </a:p>
        </p:txBody>
      </p:sp>
      <p:sp>
        <p:nvSpPr>
          <p:cNvPr id="11" name="Inhaltsplatzhalter 3"/>
          <p:cNvSpPr txBox="1">
            <a:spLocks/>
          </p:cNvSpPr>
          <p:nvPr/>
        </p:nvSpPr>
        <p:spPr>
          <a:xfrm>
            <a:off x="411509" y="1111551"/>
            <a:ext cx="8629531" cy="5184576"/>
          </a:xfrm>
          <a:prstGeom prst="rect">
            <a:avLst/>
          </a:prstGeom>
          <a:noFill/>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lnSpc>
                <a:spcPct val="150000"/>
              </a:lnSpc>
              <a:spcBef>
                <a:spcPts val="0"/>
              </a:spcBef>
              <a:spcAft>
                <a:spcPts val="600"/>
              </a:spcAft>
              <a:buFont typeface="Arial" panose="020B0604020202020204" pitchFamily="34" charset="0"/>
              <a:buNone/>
            </a:pPr>
            <a:r>
              <a:rPr lang="de-DE" sz="1600" b="1" dirty="0" smtClean="0">
                <a:latin typeface="Arial" panose="020B0604020202020204" pitchFamily="34" charset="0"/>
                <a:cs typeface="Arial" panose="020B0604020202020204" pitchFamily="34" charset="0"/>
              </a:rPr>
              <a:t>Was ist neu:</a:t>
            </a:r>
          </a:p>
          <a:p>
            <a:pPr marL="342043" lvl="1" indent="-342043">
              <a:lnSpc>
                <a:spcPct val="120000"/>
              </a:lnSpc>
              <a:spcAft>
                <a:spcPts val="700"/>
              </a:spcAft>
              <a:buClr>
                <a:srgbClr val="FF0000"/>
              </a:buClr>
              <a:buSzPct val="80000"/>
              <a:buFont typeface="Arial"/>
              <a:buChar char="▬"/>
              <a:defRPr/>
            </a:pPr>
            <a:r>
              <a:rPr lang="de-DE" sz="1400" dirty="0" smtClean="0">
                <a:latin typeface="Arial" panose="020B0604020202020204" pitchFamily="34" charset="0"/>
                <a:cs typeface="Arial" panose="020B0604020202020204" pitchFamily="34" charset="0"/>
              </a:rPr>
              <a:t>Erweiterter Zugang zur Weiterbildungsförderung für beschäftigte </a:t>
            </a:r>
            <a:r>
              <a:rPr lang="de-DE" sz="1400" u="sng" dirty="0" smtClean="0">
                <a:latin typeface="Arial" panose="020B0604020202020204" pitchFamily="34" charset="0"/>
                <a:cs typeface="Arial" panose="020B0604020202020204" pitchFamily="34" charset="0"/>
              </a:rPr>
              <a:t>Arbeitnehmer</a:t>
            </a:r>
            <a:r>
              <a:rPr lang="de-DE" sz="1400" dirty="0" smtClean="0">
                <a:latin typeface="Arial" panose="020B0604020202020204" pitchFamily="34" charset="0"/>
                <a:cs typeface="Arial" panose="020B0604020202020204" pitchFamily="34" charset="0"/>
              </a:rPr>
              <a:t> </a:t>
            </a:r>
            <a:r>
              <a:rPr lang="de-DE" sz="1400" b="1" dirty="0" smtClean="0">
                <a:latin typeface="Arial" panose="020B0604020202020204" pitchFamily="34" charset="0"/>
                <a:cs typeface="Arial" panose="020B0604020202020204" pitchFamily="34" charset="0"/>
              </a:rPr>
              <a:t>unabhängig </a:t>
            </a:r>
            <a:r>
              <a:rPr lang="de-DE" sz="1400" b="1" dirty="0">
                <a:latin typeface="Arial" panose="020B0604020202020204" pitchFamily="34" charset="0"/>
                <a:cs typeface="Arial" panose="020B0604020202020204" pitchFamily="34" charset="0"/>
              </a:rPr>
              <a:t>von Ausbildung, Lebensalter und Betriebsgröße</a:t>
            </a:r>
            <a:r>
              <a:rPr lang="de-DE" sz="1400" dirty="0" smtClean="0">
                <a:latin typeface="Arial" panose="020B0604020202020204" pitchFamily="34" charset="0"/>
                <a:cs typeface="Arial" panose="020B0604020202020204" pitchFamily="34" charset="0"/>
              </a:rPr>
              <a:t>, </a:t>
            </a:r>
            <a:r>
              <a:rPr lang="de-DE" sz="1400" b="1" dirty="0" smtClean="0">
                <a:latin typeface="Arial" panose="020B0604020202020204" pitchFamily="34" charset="0"/>
                <a:cs typeface="Arial" panose="020B0604020202020204" pitchFamily="34" charset="0"/>
              </a:rPr>
              <a:t>einschließlich </a:t>
            </a:r>
            <a:r>
              <a:rPr lang="de-DE" sz="1400" b="1" u="sng" dirty="0" smtClean="0">
                <a:latin typeface="Arial" panose="020B0604020202020204" pitchFamily="34" charset="0"/>
                <a:cs typeface="Arial" panose="020B0604020202020204" pitchFamily="34" charset="0"/>
              </a:rPr>
              <a:t>Arbeitsentgeltzuschuss (AEZ) </a:t>
            </a:r>
            <a:r>
              <a:rPr lang="de-DE" sz="1400" b="1" dirty="0" smtClean="0">
                <a:latin typeface="Arial" panose="020B0604020202020204" pitchFamily="34" charset="0"/>
                <a:cs typeface="Arial" panose="020B0604020202020204" pitchFamily="34" charset="0"/>
              </a:rPr>
              <a:t>für Arbeitgeber </a:t>
            </a:r>
            <a:r>
              <a:rPr lang="de-DE" sz="1400" dirty="0" smtClean="0">
                <a:latin typeface="Arial" panose="020B0604020202020204" pitchFamily="34" charset="0"/>
                <a:cs typeface="Arial" panose="020B0604020202020204" pitchFamily="34" charset="0"/>
              </a:rPr>
              <a:t>(neu gefasst </a:t>
            </a:r>
            <a:r>
              <a:rPr lang="de-DE" sz="1400" dirty="0" smtClean="0">
                <a:latin typeface="Arial" panose="020B0604020202020204" pitchFamily="34" charset="0"/>
                <a:cs typeface="Arial" panose="020B0604020202020204" pitchFamily="34" charset="0"/>
                <a:hlinkClick r:id="rId3"/>
              </a:rPr>
              <a:t>§82 SGB III</a:t>
            </a:r>
            <a:r>
              <a:rPr lang="de-DE" sz="1400" dirty="0" smtClean="0">
                <a:latin typeface="Arial" panose="020B0604020202020204" pitchFamily="34" charset="0"/>
                <a:cs typeface="Arial" panose="020B0604020202020204" pitchFamily="34" charset="0"/>
              </a:rPr>
              <a:t>)</a:t>
            </a:r>
            <a:endParaRPr lang="de-DE" sz="1400" dirty="0">
              <a:latin typeface="Arial" panose="020B0604020202020204" pitchFamily="34" charset="0"/>
              <a:cs typeface="Arial" panose="020B0604020202020204" pitchFamily="34" charset="0"/>
            </a:endParaRPr>
          </a:p>
          <a:p>
            <a:pPr marL="342043" lvl="1" indent="-342043">
              <a:lnSpc>
                <a:spcPct val="120000"/>
              </a:lnSpc>
              <a:spcAft>
                <a:spcPts val="700"/>
              </a:spcAft>
              <a:buClr>
                <a:srgbClr val="FF0000"/>
              </a:buClr>
              <a:buSzPct val="80000"/>
              <a:buFont typeface="Arial"/>
              <a:buChar char="▬"/>
              <a:defRPr/>
            </a:pPr>
            <a:r>
              <a:rPr lang="de-DE" sz="1400" dirty="0">
                <a:latin typeface="Arial" panose="020B0604020202020204" pitchFamily="34" charset="0"/>
                <a:cs typeface="Arial" panose="020B0604020202020204" pitchFamily="34" charset="0"/>
              </a:rPr>
              <a:t>Erweiterter Zugang zur Förderung </a:t>
            </a:r>
            <a:r>
              <a:rPr lang="de-DE" sz="1400" dirty="0" smtClean="0">
                <a:latin typeface="Arial" panose="020B0604020202020204" pitchFamily="34" charset="0"/>
                <a:cs typeface="Arial" panose="020B0604020202020204" pitchFamily="34" charset="0"/>
              </a:rPr>
              <a:t>abschlussorientierter Qualifizierungen, insbesondere ein Verzicht auf </a:t>
            </a:r>
            <a:r>
              <a:rPr lang="de-DE" sz="1400" dirty="0">
                <a:latin typeface="Arial" panose="020B0604020202020204" pitchFamily="34" charset="0"/>
                <a:cs typeface="Arial" panose="020B0604020202020204" pitchFamily="34" charset="0"/>
              </a:rPr>
              <a:t>Vorrangprüfung </a:t>
            </a:r>
            <a:r>
              <a:rPr lang="de-DE" sz="1400" dirty="0" smtClean="0">
                <a:latin typeface="Arial" panose="020B0604020202020204" pitchFamily="34" charset="0"/>
                <a:cs typeface="Arial" panose="020B0604020202020204" pitchFamily="34" charset="0"/>
              </a:rPr>
              <a:t>in </a:t>
            </a:r>
            <a:r>
              <a:rPr lang="de-DE" sz="1400" dirty="0" smtClean="0">
                <a:latin typeface="Arial" panose="020B0604020202020204" pitchFamily="34" charset="0"/>
                <a:cs typeface="Arial" panose="020B0604020202020204" pitchFamily="34" charset="0"/>
                <a:hlinkClick r:id="rId4"/>
              </a:rPr>
              <a:t>Engpassberufen</a:t>
            </a:r>
            <a:r>
              <a:rPr lang="de-DE" sz="1400" dirty="0" smtClean="0">
                <a:latin typeface="Arial" panose="020B0604020202020204" pitchFamily="34" charset="0"/>
                <a:cs typeface="Arial" panose="020B0604020202020204" pitchFamily="34" charset="0"/>
              </a:rPr>
              <a:t> (§81(2) Nr.2 SGB </a:t>
            </a:r>
            <a:r>
              <a:rPr lang="de-DE" sz="1400" dirty="0">
                <a:latin typeface="Arial" panose="020B0604020202020204" pitchFamily="34" charset="0"/>
                <a:cs typeface="Arial" panose="020B0604020202020204" pitchFamily="34" charset="0"/>
              </a:rPr>
              <a:t>III</a:t>
            </a:r>
            <a:r>
              <a:rPr lang="de-DE" sz="1400" dirty="0" smtClean="0">
                <a:latin typeface="Arial" panose="020B0604020202020204" pitchFamily="34" charset="0"/>
                <a:cs typeface="Arial" panose="020B0604020202020204" pitchFamily="34" charset="0"/>
              </a:rPr>
              <a:t>) - grundsätzlich 100% LK und </a:t>
            </a:r>
            <a:r>
              <a:rPr lang="de-DE" sz="1400" u="sng" dirty="0" smtClean="0">
                <a:latin typeface="Arial" panose="020B0604020202020204" pitchFamily="34" charset="0"/>
                <a:cs typeface="Arial" panose="020B0604020202020204" pitchFamily="34" charset="0"/>
              </a:rPr>
              <a:t>bis zu </a:t>
            </a:r>
            <a:r>
              <a:rPr lang="de-DE" sz="1400" dirty="0" smtClean="0">
                <a:latin typeface="Arial" panose="020B0604020202020204" pitchFamily="34" charset="0"/>
                <a:cs typeface="Arial" panose="020B0604020202020204" pitchFamily="34" charset="0"/>
              </a:rPr>
              <a:t>100% AEZ für (Wieder)-Ungelernte</a:t>
            </a:r>
          </a:p>
          <a:p>
            <a:pPr marL="342043" lvl="1" indent="-342043">
              <a:lnSpc>
                <a:spcPct val="120000"/>
              </a:lnSpc>
              <a:spcAft>
                <a:spcPts val="700"/>
              </a:spcAft>
              <a:buClr>
                <a:srgbClr val="FF0000"/>
              </a:buClr>
              <a:buSzPct val="80000"/>
              <a:buFont typeface="Arial"/>
              <a:buChar char="▬"/>
              <a:defRPr/>
            </a:pPr>
            <a:r>
              <a:rPr lang="de-DE" sz="1400" dirty="0">
                <a:latin typeface="Arial" panose="020B0604020202020204" pitchFamily="34" charset="0"/>
                <a:cs typeface="Arial" panose="020B0604020202020204" pitchFamily="34" charset="0"/>
              </a:rPr>
              <a:t>Generelle Kostenbeteiligung des Arbeitgebers </a:t>
            </a:r>
            <a:r>
              <a:rPr lang="de-DE" sz="1400" dirty="0" smtClean="0">
                <a:latin typeface="Arial" panose="020B0604020202020204" pitchFamily="34" charset="0"/>
                <a:cs typeface="Arial" panose="020B0604020202020204" pitchFamily="34" charset="0"/>
              </a:rPr>
              <a:t>an den </a:t>
            </a:r>
            <a:r>
              <a:rPr lang="de-DE" sz="1400" b="1" u="sng" dirty="0" smtClean="0">
                <a:latin typeface="Arial" panose="020B0604020202020204" pitchFamily="34" charset="0"/>
                <a:cs typeface="Arial" panose="020B0604020202020204" pitchFamily="34" charset="0"/>
              </a:rPr>
              <a:t>Lehrgangskosten (LK) </a:t>
            </a:r>
            <a:r>
              <a:rPr lang="de-DE" sz="1400" dirty="0" smtClean="0">
                <a:latin typeface="Arial" panose="020B0604020202020204" pitchFamily="34" charset="0"/>
                <a:cs typeface="Arial" panose="020B0604020202020204" pitchFamily="34" charset="0"/>
              </a:rPr>
              <a:t>(außer in Kleinstbetrieben unter 10 Mitarbeiter und bei abschlussorientierten Weiterbildungen)</a:t>
            </a:r>
            <a:endParaRPr lang="de-DE" sz="1400" dirty="0">
              <a:latin typeface="Arial" panose="020B0604020202020204" pitchFamily="34" charset="0"/>
              <a:cs typeface="Arial" panose="020B0604020202020204" pitchFamily="34" charset="0"/>
            </a:endParaRPr>
          </a:p>
          <a:p>
            <a:pPr marL="342043" lvl="1" indent="-342043">
              <a:lnSpc>
                <a:spcPct val="120000"/>
              </a:lnSpc>
              <a:spcAft>
                <a:spcPts val="700"/>
              </a:spcAft>
              <a:buClr>
                <a:srgbClr val="FF0000"/>
              </a:buClr>
              <a:buSzPct val="80000"/>
              <a:buFont typeface="Arial"/>
              <a:buChar char="▬"/>
              <a:defRPr/>
            </a:pPr>
            <a:endParaRPr lang="de-DE" sz="1600" dirty="0" smtClean="0">
              <a:latin typeface="Arial" panose="020B0604020202020204" pitchFamily="34" charset="0"/>
              <a:cs typeface="Arial" panose="020B0604020202020204" pitchFamily="34" charset="0"/>
            </a:endParaRPr>
          </a:p>
          <a:p>
            <a:pPr marL="342043" lvl="1" indent="-342043">
              <a:lnSpc>
                <a:spcPct val="120000"/>
              </a:lnSpc>
              <a:spcAft>
                <a:spcPts val="700"/>
              </a:spcAft>
              <a:buClr>
                <a:srgbClr val="FF0000"/>
              </a:buClr>
              <a:buSzPct val="80000"/>
              <a:buFont typeface="Arial"/>
              <a:buChar char="▬"/>
              <a:defRPr/>
            </a:pPr>
            <a:endParaRPr lang="de-DE" sz="1600" dirty="0">
              <a:latin typeface="Arial" panose="020B0604020202020204" pitchFamily="34" charset="0"/>
              <a:cs typeface="Arial" panose="020B0604020202020204" pitchFamily="34" charset="0"/>
            </a:endParaRPr>
          </a:p>
          <a:p>
            <a:pPr marL="0" lvl="1" indent="0">
              <a:lnSpc>
                <a:spcPct val="120000"/>
              </a:lnSpc>
              <a:spcAft>
                <a:spcPts val="700"/>
              </a:spcAft>
              <a:buClr>
                <a:srgbClr val="FF0000"/>
              </a:buClr>
              <a:buSzPct val="80000"/>
              <a:buNone/>
              <a:defRPr/>
            </a:pPr>
            <a:endParaRPr lang="de-DE" sz="1600" dirty="0" smtClean="0">
              <a:latin typeface="Arial" panose="020B0604020202020204" pitchFamily="34" charset="0"/>
              <a:cs typeface="Arial" panose="020B0604020202020204" pitchFamily="34" charset="0"/>
            </a:endParaRPr>
          </a:p>
          <a:p>
            <a:pPr marL="0" lvl="1" indent="0">
              <a:lnSpc>
                <a:spcPct val="120000"/>
              </a:lnSpc>
              <a:spcAft>
                <a:spcPts val="700"/>
              </a:spcAft>
              <a:buClr>
                <a:srgbClr val="FF0000"/>
              </a:buClr>
              <a:buSzPct val="80000"/>
              <a:buNone/>
              <a:defRPr/>
            </a:pPr>
            <a:endParaRPr lang="de-DE" sz="1700" dirty="0">
              <a:latin typeface="Arial" panose="020B0604020202020204" pitchFamily="34" charset="0"/>
              <a:cs typeface="Arial" panose="020B0604020202020204" pitchFamily="34" charset="0"/>
            </a:endParaRPr>
          </a:p>
          <a:p>
            <a:pPr marL="342043" lvl="1" indent="-342043">
              <a:lnSpc>
                <a:spcPct val="120000"/>
              </a:lnSpc>
              <a:spcAft>
                <a:spcPts val="700"/>
              </a:spcAft>
              <a:buClr>
                <a:srgbClr val="FF0000"/>
              </a:buClr>
              <a:buSzPct val="80000"/>
              <a:buFont typeface="Arial"/>
              <a:buChar char="▬"/>
              <a:defRPr/>
            </a:pPr>
            <a:endParaRPr lang="de-DE" sz="1700" dirty="0" smtClean="0">
              <a:latin typeface="Arial" panose="020B0604020202020204" pitchFamily="34" charset="0"/>
              <a:cs typeface="Arial" panose="020B0604020202020204" pitchFamily="34" charset="0"/>
            </a:endParaRPr>
          </a:p>
          <a:p>
            <a:pPr marL="342043" lvl="1" indent="-342043">
              <a:lnSpc>
                <a:spcPct val="120000"/>
              </a:lnSpc>
              <a:spcAft>
                <a:spcPts val="700"/>
              </a:spcAft>
              <a:buClr>
                <a:srgbClr val="FF0000"/>
              </a:buClr>
              <a:buSzPct val="80000"/>
              <a:buFont typeface="Arial"/>
              <a:buChar char="▬"/>
              <a:defRPr/>
            </a:pPr>
            <a:endParaRPr lang="de-DE" sz="1700" dirty="0" smtClean="0">
              <a:latin typeface="Arial" panose="020B0604020202020204" pitchFamily="34" charset="0"/>
              <a:cs typeface="Arial" panose="020B0604020202020204" pitchFamily="34" charset="0"/>
            </a:endParaRPr>
          </a:p>
        </p:txBody>
      </p:sp>
      <p:sp>
        <p:nvSpPr>
          <p:cNvPr id="8" name="Titel 2"/>
          <p:cNvSpPr txBox="1">
            <a:spLocks/>
          </p:cNvSpPr>
          <p:nvPr/>
        </p:nvSpPr>
        <p:spPr>
          <a:xfrm>
            <a:off x="504000" y="456150"/>
            <a:ext cx="8247426" cy="812610"/>
          </a:xfrm>
          <a:prstGeom prst="rect">
            <a:avLst/>
          </a:prstGeom>
        </p:spPr>
        <p:txBody>
          <a:bodyPr vert="horz" lIns="0" tIns="0" rIns="0" bIns="0" rtlCol="0" anchor="t" anchorCtr="0">
            <a:noAutofit/>
          </a:bodyPr>
          <a:lstStyle>
            <a:lvl1pPr algn="l" defTabSz="458877" rtl="0" eaLnBrk="1" latinLnBrk="0" hangingPunct="1">
              <a:lnSpc>
                <a:spcPct val="100000"/>
              </a:lnSpc>
              <a:spcBef>
                <a:spcPct val="0"/>
              </a:spcBef>
              <a:buNone/>
              <a:defRPr sz="2400" b="1" kern="1200" baseline="0">
                <a:solidFill>
                  <a:srgbClr val="000000"/>
                </a:solidFill>
                <a:latin typeface="Arial"/>
                <a:ea typeface="+mj-ea"/>
                <a:cs typeface="Arial"/>
              </a:defRPr>
            </a:lvl1pPr>
          </a:lstStyle>
          <a:p>
            <a:pPr marL="0" marR="0" lvl="0" indent="0" algn="l" defTabSz="458877" rtl="0" eaLnBrk="1" fontAlgn="auto" latinLnBrk="0" hangingPunct="1">
              <a:lnSpc>
                <a:spcPct val="100000"/>
              </a:lnSpc>
              <a:spcBef>
                <a:spcPct val="0"/>
              </a:spcBef>
              <a:spcAft>
                <a:spcPts val="0"/>
              </a:spcAft>
              <a:buClrTx/>
              <a:buSzTx/>
              <a:buFontTx/>
              <a:buNone/>
              <a:tabLst/>
              <a:defRPr/>
            </a:pPr>
            <a:r>
              <a:rPr lang="de-DE" dirty="0" smtClean="0"/>
              <a:t>Qualifizierungschancengesetz vs. </a:t>
            </a:r>
            <a:r>
              <a:rPr lang="de-DE" dirty="0" err="1" smtClean="0"/>
              <a:t>WeGebAU</a:t>
            </a:r>
            <a:r>
              <a:rPr lang="de-DE" dirty="0" smtClean="0"/>
              <a:t> (alt)</a:t>
            </a:r>
            <a:endParaRPr kumimoji="0" lang="de-DE" sz="2200" b="1" i="0" u="none" strike="noStrike" kern="1200" cap="none" spc="0" normalizeH="0" baseline="0" noProof="0" dirty="0">
              <a:ln>
                <a:noFill/>
              </a:ln>
              <a:solidFill>
                <a:srgbClr val="000000"/>
              </a:solidFill>
              <a:effectLst/>
              <a:uLnTx/>
              <a:uFillTx/>
              <a:latin typeface="Arial"/>
              <a:ea typeface="+mj-ea"/>
              <a:cs typeface="Arial"/>
            </a:endParaRPr>
          </a:p>
        </p:txBody>
      </p:sp>
      <p:pic>
        <p:nvPicPr>
          <p:cNvPr id="9" name="Grafik 8"/>
          <p:cNvPicPr>
            <a:picLocks noChangeAspect="1"/>
          </p:cNvPicPr>
          <p:nvPr/>
        </p:nvPicPr>
        <p:blipFill rotWithShape="1">
          <a:blip r:embed="rId5"/>
          <a:srcRect r="2699"/>
          <a:stretch/>
        </p:blipFill>
        <p:spPr>
          <a:xfrm>
            <a:off x="837842" y="3963418"/>
            <a:ext cx="7776864" cy="2201886"/>
          </a:xfrm>
          <a:prstGeom prst="rect">
            <a:avLst/>
          </a:prstGeom>
        </p:spPr>
      </p:pic>
    </p:spTree>
    <p:extLst>
      <p:ext uri="{BB962C8B-B14F-4D97-AF65-F5344CB8AC3E}">
        <p14:creationId xmlns:p14="http://schemas.microsoft.com/office/powerpoint/2010/main" val="7985262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Gerade Verbindung 6"/>
          <p:cNvCxnSpPr/>
          <p:nvPr/>
        </p:nvCxnSpPr>
        <p:spPr>
          <a:xfrm>
            <a:off x="179512" y="6165304"/>
            <a:ext cx="89644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8460432" y="6567155"/>
            <a:ext cx="580608" cy="246221"/>
          </a:xfrm>
          <a:prstGeom prst="rect">
            <a:avLst/>
          </a:prstGeom>
          <a:noFill/>
        </p:spPr>
        <p:txBody>
          <a:bodyPr wrap="none" rtlCol="0">
            <a:spAutoFit/>
          </a:bodyPr>
          <a:lstStyle/>
          <a:p>
            <a:r>
              <a:rPr lang="de-DE" sz="1000" dirty="0">
                <a:latin typeface="Arial" panose="020B0604020202020204" pitchFamily="34" charset="0"/>
                <a:cs typeface="Arial" panose="020B0604020202020204" pitchFamily="34" charset="0"/>
              </a:rPr>
              <a:t>Seite </a:t>
            </a:r>
            <a:r>
              <a:rPr lang="de-DE" sz="1000" dirty="0" smtClean="0">
                <a:latin typeface="Arial" panose="020B0604020202020204" pitchFamily="34" charset="0"/>
                <a:cs typeface="Arial" panose="020B0604020202020204" pitchFamily="34" charset="0"/>
              </a:rPr>
              <a:t>7</a:t>
            </a:r>
            <a:endParaRPr lang="de-DE" sz="1000" dirty="0">
              <a:latin typeface="Arial" panose="020B0604020202020204" pitchFamily="34" charset="0"/>
              <a:cs typeface="Arial" panose="020B0604020202020204" pitchFamily="34" charset="0"/>
            </a:endParaRPr>
          </a:p>
        </p:txBody>
      </p:sp>
      <p:sp>
        <p:nvSpPr>
          <p:cNvPr id="11" name="Inhaltsplatzhalter 3"/>
          <p:cNvSpPr txBox="1">
            <a:spLocks/>
          </p:cNvSpPr>
          <p:nvPr/>
        </p:nvSpPr>
        <p:spPr>
          <a:xfrm>
            <a:off x="504000" y="1268760"/>
            <a:ext cx="8466832" cy="5184576"/>
          </a:xfrm>
          <a:prstGeom prst="rect">
            <a:avLst/>
          </a:prstGeom>
          <a:noFill/>
        </p:spPr>
        <p:txBody>
          <a:bodyPr>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lnSpc>
                <a:spcPct val="120000"/>
              </a:lnSpc>
              <a:spcAft>
                <a:spcPts val="700"/>
              </a:spcAft>
              <a:buClr>
                <a:srgbClr val="FF0000"/>
              </a:buClr>
              <a:buSzPct val="80000"/>
              <a:buNone/>
              <a:defRPr/>
            </a:pPr>
            <a:r>
              <a:rPr lang="de-DE" sz="1900" b="1" dirty="0">
                <a:latin typeface="Arial" panose="020B0604020202020204" pitchFamily="34" charset="0"/>
                <a:cs typeface="Arial" panose="020B0604020202020204" pitchFamily="34" charset="0"/>
              </a:rPr>
              <a:t>Welche Grenzen </a:t>
            </a:r>
            <a:r>
              <a:rPr lang="de-DE" sz="1900" b="1" dirty="0" smtClean="0">
                <a:latin typeface="Arial" panose="020B0604020202020204" pitchFamily="34" charset="0"/>
                <a:cs typeface="Arial" panose="020B0604020202020204" pitchFamily="34" charset="0"/>
              </a:rPr>
              <a:t>gab </a:t>
            </a:r>
            <a:r>
              <a:rPr lang="de-DE" sz="1900" b="1" dirty="0">
                <a:latin typeface="Arial" panose="020B0604020202020204" pitchFamily="34" charset="0"/>
                <a:cs typeface="Arial" panose="020B0604020202020204" pitchFamily="34" charset="0"/>
              </a:rPr>
              <a:t>es bereits </a:t>
            </a:r>
            <a:r>
              <a:rPr lang="de-DE" sz="1900" dirty="0">
                <a:latin typeface="Arial" panose="020B0604020202020204" pitchFamily="34" charset="0"/>
                <a:cs typeface="Arial" panose="020B0604020202020204" pitchFamily="34" charset="0"/>
              </a:rPr>
              <a:t>(nicht abschließend)</a:t>
            </a:r>
            <a:r>
              <a:rPr lang="de-DE" sz="1900" b="1" dirty="0">
                <a:latin typeface="Arial" panose="020B0604020202020204" pitchFamily="34" charset="0"/>
                <a:cs typeface="Arial" panose="020B0604020202020204" pitchFamily="34" charset="0"/>
              </a:rPr>
              <a:t>:</a:t>
            </a:r>
          </a:p>
          <a:p>
            <a:pPr marL="342043" lvl="1" indent="-342043">
              <a:lnSpc>
                <a:spcPct val="120000"/>
              </a:lnSpc>
              <a:spcBef>
                <a:spcPts val="0"/>
              </a:spcBef>
              <a:spcAft>
                <a:spcPts val="700"/>
              </a:spcAft>
              <a:buClr>
                <a:srgbClr val="FF0000"/>
              </a:buClr>
              <a:buSzPct val="80000"/>
              <a:buFont typeface="Arial"/>
              <a:buChar char="▬"/>
              <a:defRPr/>
            </a:pPr>
            <a:r>
              <a:rPr lang="de-DE" sz="1600" dirty="0">
                <a:solidFill>
                  <a:prstClr val="black"/>
                </a:solidFill>
                <a:latin typeface="Arial" panose="020B0604020202020204" pitchFamily="34" charset="0"/>
                <a:cs typeface="Arial" panose="020B0604020202020204" pitchFamily="34" charset="0"/>
              </a:rPr>
              <a:t>Nutzung Bildungsgutschein-Verfahren (</a:t>
            </a:r>
            <a:r>
              <a:rPr lang="de-DE" sz="1600" dirty="0" smtClean="0">
                <a:solidFill>
                  <a:prstClr val="black"/>
                </a:solidFill>
                <a:latin typeface="Arial" panose="020B0604020202020204" pitchFamily="34" charset="0"/>
                <a:cs typeface="Arial" panose="020B0604020202020204" pitchFamily="34" charset="0"/>
              </a:rPr>
              <a:t>AZAV-zertifizierte </a:t>
            </a:r>
            <a:r>
              <a:rPr lang="de-DE" sz="1600" dirty="0">
                <a:solidFill>
                  <a:prstClr val="black"/>
                </a:solidFill>
                <a:latin typeface="Arial" panose="020B0604020202020204" pitchFamily="34" charset="0"/>
                <a:cs typeface="Arial" panose="020B0604020202020204" pitchFamily="34" charset="0"/>
              </a:rPr>
              <a:t>Maßnahme notwendig, </a:t>
            </a:r>
            <a:r>
              <a:rPr lang="de-DE" sz="1600" dirty="0" smtClean="0">
                <a:solidFill>
                  <a:prstClr val="black"/>
                </a:solidFill>
                <a:latin typeface="Arial" panose="020B0604020202020204" pitchFamily="34" charset="0"/>
                <a:cs typeface="Arial" panose="020B0604020202020204" pitchFamily="34" charset="0"/>
              </a:rPr>
              <a:t>siehe </a:t>
            </a:r>
            <a:r>
              <a:rPr lang="de-DE" sz="1600" dirty="0" err="1">
                <a:solidFill>
                  <a:prstClr val="black"/>
                </a:solidFill>
                <a:latin typeface="Arial" panose="020B0604020202020204" pitchFamily="34" charset="0"/>
                <a:cs typeface="Arial" panose="020B0604020202020204" pitchFamily="34" charset="0"/>
                <a:hlinkClick r:id="rId3"/>
              </a:rPr>
              <a:t>KursNet</a:t>
            </a:r>
            <a:r>
              <a:rPr lang="de-DE" sz="1600" dirty="0">
                <a:solidFill>
                  <a:prstClr val="black"/>
                </a:solidFill>
                <a:latin typeface="Arial" panose="020B0604020202020204" pitchFamily="34" charset="0"/>
                <a:cs typeface="Arial" panose="020B0604020202020204" pitchFamily="34" charset="0"/>
              </a:rPr>
              <a:t>)</a:t>
            </a:r>
          </a:p>
          <a:p>
            <a:pPr marL="342043" lvl="1" indent="-342043">
              <a:lnSpc>
                <a:spcPct val="120000"/>
              </a:lnSpc>
              <a:spcBef>
                <a:spcPts val="0"/>
              </a:spcBef>
              <a:spcAft>
                <a:spcPts val="700"/>
              </a:spcAft>
              <a:buClr>
                <a:srgbClr val="FF0000"/>
              </a:buClr>
              <a:buSzPct val="80000"/>
              <a:buFont typeface="Arial"/>
              <a:buChar char="▬"/>
              <a:defRPr/>
            </a:pPr>
            <a:r>
              <a:rPr lang="de-DE" sz="1600" dirty="0">
                <a:solidFill>
                  <a:prstClr val="black"/>
                </a:solidFill>
                <a:latin typeface="Arial" panose="020B0604020202020204" pitchFamily="34" charset="0"/>
                <a:cs typeface="Arial" panose="020B0604020202020204" pitchFamily="34" charset="0"/>
              </a:rPr>
              <a:t>berufsbezogene Aus- und Weiterbildungen, die </a:t>
            </a:r>
            <a:r>
              <a:rPr lang="de-DE" sz="1600" dirty="0" err="1" smtClean="0">
                <a:solidFill>
                  <a:prstClr val="black"/>
                </a:solidFill>
                <a:latin typeface="Arial" panose="020B0604020202020204" pitchFamily="34" charset="0"/>
                <a:cs typeface="Arial" panose="020B0604020202020204" pitchFamily="34" charset="0"/>
              </a:rPr>
              <a:t>arbeitsmarktlich</a:t>
            </a:r>
            <a:r>
              <a:rPr lang="de-DE" sz="1600" dirty="0" smtClean="0">
                <a:solidFill>
                  <a:prstClr val="black"/>
                </a:solidFill>
                <a:latin typeface="Arial" panose="020B0604020202020204" pitchFamily="34" charset="0"/>
                <a:cs typeface="Arial" panose="020B0604020202020204" pitchFamily="34" charset="0"/>
              </a:rPr>
              <a:t> </a:t>
            </a:r>
            <a:r>
              <a:rPr lang="de-DE" sz="1600" u="sng" dirty="0" smtClean="0">
                <a:solidFill>
                  <a:prstClr val="black"/>
                </a:solidFill>
                <a:latin typeface="Arial" panose="020B0604020202020204" pitchFamily="34" charset="0"/>
                <a:cs typeface="Arial" panose="020B0604020202020204" pitchFamily="34" charset="0"/>
              </a:rPr>
              <a:t>nicht</a:t>
            </a:r>
            <a:r>
              <a:rPr lang="de-DE" sz="1600" dirty="0" smtClean="0">
                <a:solidFill>
                  <a:prstClr val="black"/>
                </a:solidFill>
                <a:latin typeface="Arial" panose="020B0604020202020204" pitchFamily="34" charset="0"/>
                <a:cs typeface="Arial" panose="020B0604020202020204" pitchFamily="34" charset="0"/>
              </a:rPr>
              <a:t> verwertbar </a:t>
            </a:r>
            <a:r>
              <a:rPr lang="de-DE" sz="1600" dirty="0">
                <a:solidFill>
                  <a:prstClr val="black"/>
                </a:solidFill>
                <a:latin typeface="Arial" panose="020B0604020202020204" pitchFamily="34" charset="0"/>
                <a:cs typeface="Arial" panose="020B0604020202020204" pitchFamily="34" charset="0"/>
              </a:rPr>
              <a:t>sind und deren Durchführung </a:t>
            </a:r>
            <a:r>
              <a:rPr lang="de-DE" sz="1600" u="sng" dirty="0">
                <a:solidFill>
                  <a:prstClr val="black"/>
                </a:solidFill>
                <a:latin typeface="Arial" panose="020B0604020202020204" pitchFamily="34" charset="0"/>
                <a:cs typeface="Arial" panose="020B0604020202020204" pitchFamily="34" charset="0"/>
              </a:rPr>
              <a:t>gesetzlich, tariflich oder vertraglich vorgeschrieben </a:t>
            </a:r>
            <a:r>
              <a:rPr lang="de-DE" sz="1600" dirty="0">
                <a:solidFill>
                  <a:prstClr val="black"/>
                </a:solidFill>
                <a:latin typeface="Arial" panose="020B0604020202020204" pitchFamily="34" charset="0"/>
                <a:cs typeface="Arial" panose="020B0604020202020204" pitchFamily="34" charset="0"/>
              </a:rPr>
              <a:t>sind, können nicht gefördert </a:t>
            </a:r>
            <a:r>
              <a:rPr lang="de-DE" sz="1600" dirty="0" smtClean="0">
                <a:solidFill>
                  <a:prstClr val="black"/>
                </a:solidFill>
                <a:latin typeface="Arial" panose="020B0604020202020204" pitchFamily="34" charset="0"/>
                <a:cs typeface="Arial" panose="020B0604020202020204" pitchFamily="34" charset="0"/>
              </a:rPr>
              <a:t>werden</a:t>
            </a:r>
            <a:endParaRPr lang="de-DE" sz="1600" b="1" dirty="0" smtClean="0">
              <a:latin typeface="Arial" panose="020B0604020202020204" pitchFamily="34" charset="0"/>
              <a:cs typeface="Arial" panose="020B0604020202020204" pitchFamily="34" charset="0"/>
            </a:endParaRPr>
          </a:p>
          <a:p>
            <a:pPr marL="0" lvl="1" indent="0">
              <a:lnSpc>
                <a:spcPct val="120000"/>
              </a:lnSpc>
              <a:spcAft>
                <a:spcPts val="700"/>
              </a:spcAft>
              <a:buClr>
                <a:srgbClr val="FF0000"/>
              </a:buClr>
              <a:buSzPct val="80000"/>
              <a:buNone/>
              <a:defRPr/>
            </a:pPr>
            <a:r>
              <a:rPr lang="de-DE" sz="1900" b="1" dirty="0" smtClean="0">
                <a:latin typeface="Arial" panose="020B0604020202020204" pitchFamily="34" charset="0"/>
                <a:cs typeface="Arial" panose="020B0604020202020204" pitchFamily="34" charset="0"/>
              </a:rPr>
              <a:t>Welche Grenzen sind hinzu gekommen:</a:t>
            </a:r>
            <a:endParaRPr lang="de-DE" sz="1900" dirty="0" smtClean="0">
              <a:latin typeface="Arial" panose="020B0604020202020204" pitchFamily="34" charset="0"/>
              <a:cs typeface="Arial" panose="020B0604020202020204" pitchFamily="34" charset="0"/>
            </a:endParaRPr>
          </a:p>
          <a:p>
            <a:pPr marL="342043" lvl="1" indent="-342043">
              <a:lnSpc>
                <a:spcPct val="120000"/>
              </a:lnSpc>
              <a:spcAft>
                <a:spcPts val="700"/>
              </a:spcAft>
              <a:buClr>
                <a:srgbClr val="FF0000"/>
              </a:buClr>
              <a:buSzPct val="80000"/>
              <a:buFont typeface="Arial"/>
              <a:buChar char="▬"/>
              <a:defRPr/>
            </a:pPr>
            <a:r>
              <a:rPr lang="de-DE" sz="1600" dirty="0" smtClean="0">
                <a:latin typeface="Arial" panose="020B0604020202020204" pitchFamily="34" charset="0"/>
                <a:cs typeface="Arial" panose="020B0604020202020204" pitchFamily="34" charset="0"/>
              </a:rPr>
              <a:t>nach dem Aufstiegsfortbildungsförderungsgesetz „</a:t>
            </a:r>
            <a:r>
              <a:rPr lang="de-DE" sz="1600" dirty="0">
                <a:latin typeface="Arial" panose="020B0604020202020204" pitchFamily="34" charset="0"/>
                <a:cs typeface="Arial" panose="020B0604020202020204" pitchFamily="34" charset="0"/>
              </a:rPr>
              <a:t>Meister-BAföG</a:t>
            </a:r>
            <a:r>
              <a:rPr lang="de-DE" sz="1600" dirty="0" smtClean="0">
                <a:latin typeface="Arial" panose="020B0604020202020204" pitchFamily="34" charset="0"/>
                <a:cs typeface="Arial" panose="020B0604020202020204" pitchFamily="34" charset="0"/>
              </a:rPr>
              <a:t>“ förderfähige Fortbildungsziele sind nicht über §82 SGBIII förderfähig (§ </a:t>
            </a:r>
            <a:r>
              <a:rPr lang="de-DE" sz="1600" dirty="0">
                <a:latin typeface="Arial" panose="020B0604020202020204" pitchFamily="34" charset="0"/>
                <a:cs typeface="Arial" panose="020B0604020202020204" pitchFamily="34" charset="0"/>
              </a:rPr>
              <a:t>22 Abs. 1a SGB </a:t>
            </a:r>
            <a:r>
              <a:rPr lang="de-DE" sz="1600" dirty="0" smtClean="0">
                <a:latin typeface="Arial" panose="020B0604020202020204" pitchFamily="34" charset="0"/>
                <a:cs typeface="Arial" panose="020B0604020202020204" pitchFamily="34" charset="0"/>
              </a:rPr>
              <a:t>III)</a:t>
            </a:r>
          </a:p>
          <a:p>
            <a:pPr marL="342043" lvl="1" indent="-342043">
              <a:lnSpc>
                <a:spcPct val="120000"/>
              </a:lnSpc>
              <a:spcAft>
                <a:spcPts val="700"/>
              </a:spcAft>
              <a:buClr>
                <a:srgbClr val="FF0000"/>
              </a:buClr>
              <a:buSzPct val="80000"/>
              <a:buFont typeface="Arial"/>
              <a:buChar char="▬"/>
              <a:defRPr/>
            </a:pPr>
            <a:r>
              <a:rPr lang="de-DE" sz="1600" dirty="0">
                <a:latin typeface="Arial" panose="020B0604020202020204" pitchFamily="34" charset="0"/>
                <a:cs typeface="Arial" panose="020B0604020202020204" pitchFamily="34" charset="0"/>
              </a:rPr>
              <a:t>Maßnahmedauer </a:t>
            </a:r>
            <a:r>
              <a:rPr lang="de-DE" sz="1600" u="sng" dirty="0" smtClean="0">
                <a:latin typeface="Arial" panose="020B0604020202020204" pitchFamily="34" charset="0"/>
                <a:cs typeface="Arial" panose="020B0604020202020204" pitchFamily="34" charset="0"/>
              </a:rPr>
              <a:t>über</a:t>
            </a:r>
            <a:r>
              <a:rPr lang="de-DE" sz="1600" dirty="0" smtClean="0">
                <a:latin typeface="Arial" panose="020B0604020202020204" pitchFamily="34" charset="0"/>
                <a:cs typeface="Arial" panose="020B0604020202020204" pitchFamily="34" charset="0"/>
              </a:rPr>
              <a:t> 160 Stunden</a:t>
            </a:r>
          </a:p>
          <a:p>
            <a:pPr marL="342043" lvl="1" indent="-342043">
              <a:lnSpc>
                <a:spcPct val="120000"/>
              </a:lnSpc>
              <a:spcAft>
                <a:spcPts val="700"/>
              </a:spcAft>
              <a:buClr>
                <a:srgbClr val="FF0000"/>
              </a:buClr>
              <a:buSzPct val="80000"/>
              <a:buFont typeface="Arial"/>
              <a:buChar char="▬"/>
              <a:defRPr/>
            </a:pPr>
            <a:r>
              <a:rPr lang="de-DE" sz="1600" dirty="0">
                <a:latin typeface="Arial" panose="020B0604020202020204" pitchFamily="34" charset="0"/>
                <a:cs typeface="Arial" panose="020B0604020202020204" pitchFamily="34" charset="0"/>
              </a:rPr>
              <a:t>Einführung von </a:t>
            </a:r>
            <a:r>
              <a:rPr lang="de-DE" sz="1600" u="sng" dirty="0">
                <a:latin typeface="Arial" panose="020B0604020202020204" pitchFamily="34" charset="0"/>
                <a:cs typeface="Arial" panose="020B0604020202020204" pitchFamily="34" charset="0"/>
              </a:rPr>
              <a:t>Wartezeiten von 4 Jahren </a:t>
            </a:r>
            <a:r>
              <a:rPr lang="de-DE" sz="1600" dirty="0">
                <a:latin typeface="Arial" panose="020B0604020202020204" pitchFamily="34" charset="0"/>
                <a:cs typeface="Arial" panose="020B0604020202020204" pitchFamily="34" charset="0"/>
              </a:rPr>
              <a:t>bei vorliegendem Berufsabschluss (mit Ausnahme individuell begründeter Einzelfälle) </a:t>
            </a:r>
            <a:endParaRPr lang="de-DE" sz="1600" dirty="0" smtClean="0">
              <a:latin typeface="Arial" panose="020B0604020202020204" pitchFamily="34" charset="0"/>
              <a:cs typeface="Arial" panose="020B0604020202020204" pitchFamily="34" charset="0"/>
            </a:endParaRPr>
          </a:p>
          <a:p>
            <a:pPr marL="342043" lvl="1" indent="-342043">
              <a:lnSpc>
                <a:spcPct val="120000"/>
              </a:lnSpc>
              <a:spcAft>
                <a:spcPts val="700"/>
              </a:spcAft>
              <a:buClr>
                <a:srgbClr val="FF0000"/>
              </a:buClr>
              <a:buSzPct val="80000"/>
              <a:buFont typeface="Arial"/>
              <a:buChar char="▬"/>
              <a:defRPr/>
            </a:pPr>
            <a:r>
              <a:rPr lang="de-DE" sz="1600" dirty="0">
                <a:latin typeface="Arial" panose="020B0604020202020204" pitchFamily="34" charset="0"/>
                <a:cs typeface="Arial" panose="020B0604020202020204" pitchFamily="34" charset="0"/>
              </a:rPr>
              <a:t>Einführung von </a:t>
            </a:r>
            <a:r>
              <a:rPr lang="de-DE" sz="1600" u="sng" dirty="0">
                <a:latin typeface="Arial" panose="020B0604020202020204" pitchFamily="34" charset="0"/>
                <a:cs typeface="Arial" panose="020B0604020202020204" pitchFamily="34" charset="0"/>
              </a:rPr>
              <a:t>Wartezeiten von 4 Jahren </a:t>
            </a:r>
            <a:r>
              <a:rPr lang="de-DE" sz="1600" u="sng" dirty="0" smtClean="0">
                <a:latin typeface="Arial" panose="020B0604020202020204" pitchFamily="34" charset="0"/>
                <a:cs typeface="Arial" panose="020B0604020202020204" pitchFamily="34" charset="0"/>
              </a:rPr>
              <a:t>bei </a:t>
            </a:r>
            <a:r>
              <a:rPr lang="de-DE" sz="1600" u="sng" dirty="0">
                <a:latin typeface="Arial" panose="020B0604020202020204" pitchFamily="34" charset="0"/>
                <a:cs typeface="Arial" panose="020B0604020202020204" pitchFamily="34" charset="0"/>
              </a:rPr>
              <a:t>vorheriger Förderung </a:t>
            </a:r>
            <a:r>
              <a:rPr lang="de-DE" sz="1600" dirty="0">
                <a:latin typeface="Arial" panose="020B0604020202020204" pitchFamily="34" charset="0"/>
                <a:cs typeface="Arial" panose="020B0604020202020204" pitchFamily="34" charset="0"/>
              </a:rPr>
              <a:t>nach § 82 SGB III </a:t>
            </a:r>
            <a:r>
              <a:rPr lang="de-DE" sz="1600" dirty="0" smtClean="0">
                <a:latin typeface="Arial" panose="020B0604020202020204" pitchFamily="34" charset="0"/>
                <a:cs typeface="Arial" panose="020B0604020202020204" pitchFamily="34" charset="0"/>
              </a:rPr>
              <a:t>in der Fassung vom 01.01.2019</a:t>
            </a:r>
            <a:endParaRPr lang="de-DE" sz="1600" dirty="0">
              <a:latin typeface="Arial" panose="020B0604020202020204" pitchFamily="34" charset="0"/>
              <a:cs typeface="Arial" panose="020B0604020202020204" pitchFamily="34" charset="0"/>
            </a:endParaRPr>
          </a:p>
          <a:p>
            <a:pPr marL="0" lvl="1" indent="0">
              <a:lnSpc>
                <a:spcPct val="120000"/>
              </a:lnSpc>
              <a:spcAft>
                <a:spcPts val="700"/>
              </a:spcAft>
              <a:buClr>
                <a:srgbClr val="FF0000"/>
              </a:buClr>
              <a:buSzPct val="80000"/>
              <a:buNone/>
              <a:defRPr/>
            </a:pPr>
            <a:endParaRPr lang="de-DE" sz="1600" dirty="0">
              <a:latin typeface="Arial" panose="020B0604020202020204" pitchFamily="34" charset="0"/>
              <a:cs typeface="Arial" panose="020B0604020202020204" pitchFamily="34" charset="0"/>
            </a:endParaRPr>
          </a:p>
          <a:p>
            <a:pPr marL="342043" lvl="1" indent="-342043">
              <a:lnSpc>
                <a:spcPct val="120000"/>
              </a:lnSpc>
              <a:spcAft>
                <a:spcPts val="700"/>
              </a:spcAft>
              <a:buClr>
                <a:srgbClr val="FF0000"/>
              </a:buClr>
              <a:buSzPct val="80000"/>
              <a:buFont typeface="Arial"/>
              <a:buChar char="▬"/>
              <a:defRPr/>
            </a:pPr>
            <a:endParaRPr lang="de-DE" sz="1600" dirty="0">
              <a:latin typeface="Arial" panose="020B0604020202020204" pitchFamily="34" charset="0"/>
              <a:cs typeface="Arial" panose="020B0604020202020204" pitchFamily="34" charset="0"/>
            </a:endParaRPr>
          </a:p>
          <a:p>
            <a:pPr marL="342043" lvl="1" indent="-342043">
              <a:lnSpc>
                <a:spcPct val="120000"/>
              </a:lnSpc>
              <a:spcAft>
                <a:spcPts val="700"/>
              </a:spcAft>
              <a:buClr>
                <a:srgbClr val="FF0000"/>
              </a:buClr>
              <a:buSzPct val="80000"/>
              <a:buFont typeface="Arial"/>
              <a:buChar char="▬"/>
              <a:defRPr/>
            </a:pPr>
            <a:endParaRPr lang="de-DE" sz="1600" dirty="0" smtClean="0">
              <a:latin typeface="Arial" panose="020B0604020202020204" pitchFamily="34" charset="0"/>
              <a:cs typeface="Arial" panose="020B0604020202020204" pitchFamily="34" charset="0"/>
            </a:endParaRPr>
          </a:p>
          <a:p>
            <a:pPr marL="342043" lvl="1" indent="-342043">
              <a:lnSpc>
                <a:spcPct val="120000"/>
              </a:lnSpc>
              <a:spcAft>
                <a:spcPts val="700"/>
              </a:spcAft>
              <a:buClr>
                <a:srgbClr val="FF0000"/>
              </a:buClr>
              <a:buSzPct val="80000"/>
              <a:buFont typeface="Arial"/>
              <a:buChar char="▬"/>
              <a:defRPr/>
            </a:pPr>
            <a:endParaRPr lang="de-DE" sz="1600" dirty="0" smtClean="0">
              <a:latin typeface="Arial" panose="020B0604020202020204" pitchFamily="34" charset="0"/>
              <a:cs typeface="Arial" panose="020B0604020202020204" pitchFamily="34" charset="0"/>
            </a:endParaRPr>
          </a:p>
        </p:txBody>
      </p:sp>
      <p:sp>
        <p:nvSpPr>
          <p:cNvPr id="8" name="Titel 2"/>
          <p:cNvSpPr txBox="1">
            <a:spLocks/>
          </p:cNvSpPr>
          <p:nvPr/>
        </p:nvSpPr>
        <p:spPr>
          <a:xfrm>
            <a:off x="504000" y="456150"/>
            <a:ext cx="8247426" cy="812610"/>
          </a:xfrm>
          <a:prstGeom prst="rect">
            <a:avLst/>
          </a:prstGeom>
        </p:spPr>
        <p:txBody>
          <a:bodyPr vert="horz" lIns="0" tIns="0" rIns="0" bIns="0" rtlCol="0" anchor="t" anchorCtr="0">
            <a:noAutofit/>
          </a:bodyPr>
          <a:lstStyle>
            <a:lvl1pPr algn="l" defTabSz="458877" rtl="0" eaLnBrk="1" latinLnBrk="0" hangingPunct="1">
              <a:lnSpc>
                <a:spcPct val="100000"/>
              </a:lnSpc>
              <a:spcBef>
                <a:spcPct val="0"/>
              </a:spcBef>
              <a:buNone/>
              <a:defRPr sz="2400" b="1" kern="1200" baseline="0">
                <a:solidFill>
                  <a:srgbClr val="000000"/>
                </a:solidFill>
                <a:latin typeface="Arial"/>
                <a:ea typeface="+mj-ea"/>
                <a:cs typeface="Arial"/>
              </a:defRPr>
            </a:lvl1pPr>
          </a:lstStyle>
          <a:p>
            <a:pPr marL="0" marR="0" lvl="0" indent="0" algn="l" defTabSz="458877" rtl="0" eaLnBrk="1" fontAlgn="auto" latinLnBrk="0" hangingPunct="1">
              <a:lnSpc>
                <a:spcPct val="100000"/>
              </a:lnSpc>
              <a:spcBef>
                <a:spcPct val="0"/>
              </a:spcBef>
              <a:spcAft>
                <a:spcPts val="0"/>
              </a:spcAft>
              <a:buClrTx/>
              <a:buSzTx/>
              <a:buFontTx/>
              <a:buNone/>
              <a:tabLst/>
              <a:defRPr/>
            </a:pPr>
            <a:r>
              <a:rPr lang="de-DE" dirty="0" smtClean="0"/>
              <a:t>Qualifizierungschancengesetz vs. </a:t>
            </a:r>
            <a:r>
              <a:rPr lang="de-DE" dirty="0" err="1" smtClean="0"/>
              <a:t>WeGebAU</a:t>
            </a:r>
            <a:endParaRPr kumimoji="0" lang="de-DE" sz="2200" b="1" i="0" u="none" strike="noStrike" kern="1200" cap="none" spc="0" normalizeH="0" baseline="0" noProof="0" dirty="0">
              <a:ln>
                <a:noFill/>
              </a:ln>
              <a:solidFill>
                <a:srgbClr val="000000"/>
              </a:solidFill>
              <a:effectLst/>
              <a:uLnTx/>
              <a:uFillTx/>
              <a:latin typeface="Arial"/>
              <a:ea typeface="+mj-ea"/>
              <a:cs typeface="Arial"/>
            </a:endParaRPr>
          </a:p>
        </p:txBody>
      </p:sp>
    </p:spTree>
    <p:extLst>
      <p:ext uri="{BB962C8B-B14F-4D97-AF65-F5344CB8AC3E}">
        <p14:creationId xmlns:p14="http://schemas.microsoft.com/office/powerpoint/2010/main" val="11738587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p:nvPr/>
        </p:nvPicPr>
        <p:blipFill rotWithShape="1">
          <a:blip r:embed="rId2"/>
          <a:srcRect l="19939" t="20233" r="19805" b="9803"/>
          <a:stretch/>
        </p:blipFill>
        <p:spPr bwMode="auto">
          <a:xfrm>
            <a:off x="323528" y="1196752"/>
            <a:ext cx="8712968" cy="5544616"/>
          </a:xfrm>
          <a:prstGeom prst="rect">
            <a:avLst/>
          </a:prstGeom>
          <a:ln>
            <a:noFill/>
          </a:ln>
          <a:extLst>
            <a:ext uri="{53640926-AAD7-44D8-BBD7-CCE9431645EC}">
              <a14:shadowObscured xmlns:a14="http://schemas.microsoft.com/office/drawing/2010/main"/>
            </a:ext>
          </a:extLst>
        </p:spPr>
      </p:pic>
      <p:sp>
        <p:nvSpPr>
          <p:cNvPr id="3" name="Rechteck 2"/>
          <p:cNvSpPr/>
          <p:nvPr/>
        </p:nvSpPr>
        <p:spPr>
          <a:xfrm>
            <a:off x="395536" y="332656"/>
            <a:ext cx="8208912" cy="615553"/>
          </a:xfrm>
          <a:prstGeom prst="rect">
            <a:avLst/>
          </a:prstGeom>
        </p:spPr>
        <p:txBody>
          <a:bodyPr wrap="square">
            <a:spAutoFit/>
          </a:bodyPr>
          <a:lstStyle/>
          <a:p>
            <a:endParaRPr lang="de-DE" sz="1400" dirty="0">
              <a:solidFill>
                <a:srgbClr val="000000"/>
              </a:solidFill>
              <a:latin typeface="Arial" panose="020B0604020202020204" pitchFamily="34" charset="0"/>
            </a:endParaRPr>
          </a:p>
          <a:p>
            <a:r>
              <a:rPr lang="de-DE" sz="1400" dirty="0">
                <a:solidFill>
                  <a:srgbClr val="000000"/>
                </a:solidFill>
                <a:latin typeface="Arial" panose="020B0604020202020204" pitchFamily="34" charset="0"/>
              </a:rPr>
              <a:t> </a:t>
            </a:r>
            <a:r>
              <a:rPr lang="de-DE" sz="2000" b="1" dirty="0" smtClean="0">
                <a:solidFill>
                  <a:srgbClr val="000000"/>
                </a:solidFill>
                <a:latin typeface="Arial" panose="020B0604020202020204" pitchFamily="34" charset="0"/>
              </a:rPr>
              <a:t>Anlage </a:t>
            </a:r>
            <a:r>
              <a:rPr lang="de-DE" sz="2000" b="1" dirty="0" smtClean="0">
                <a:solidFill>
                  <a:srgbClr val="000000"/>
                </a:solidFill>
                <a:latin typeface="Arial" panose="020B0604020202020204" pitchFamily="34" charset="0"/>
                <a:cs typeface="Arial" panose="020B0604020202020204" pitchFamily="34" charset="0"/>
              </a:rPr>
              <a:t>Detailfolie Weiterbildungsförderung Beschäftigter</a:t>
            </a:r>
            <a:endParaRPr lang="de-DE"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44140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8460432" y="6567155"/>
            <a:ext cx="651140" cy="246221"/>
          </a:xfrm>
          <a:prstGeom prst="rect">
            <a:avLst/>
          </a:prstGeom>
          <a:noFill/>
        </p:spPr>
        <p:txBody>
          <a:bodyPr wrap="none" rtlCol="0">
            <a:spAutoFit/>
          </a:bodyPr>
          <a:lstStyle/>
          <a:p>
            <a:r>
              <a:rPr lang="de-DE" sz="1000" dirty="0">
                <a:latin typeface="Arial" panose="020B0604020202020204" pitchFamily="34" charset="0"/>
                <a:cs typeface="Arial" panose="020B0604020202020204" pitchFamily="34" charset="0"/>
              </a:rPr>
              <a:t>Seite </a:t>
            </a:r>
            <a:r>
              <a:rPr lang="de-DE" sz="1000" dirty="0" smtClean="0">
                <a:latin typeface="Arial" panose="020B0604020202020204" pitchFamily="34" charset="0"/>
                <a:cs typeface="Arial" panose="020B0604020202020204" pitchFamily="34" charset="0"/>
              </a:rPr>
              <a:t>10</a:t>
            </a:r>
            <a:endParaRPr lang="de-DE" sz="1000" dirty="0">
              <a:latin typeface="Arial" panose="020B0604020202020204" pitchFamily="34" charset="0"/>
              <a:cs typeface="Arial" panose="020B0604020202020204" pitchFamily="34" charset="0"/>
            </a:endParaRPr>
          </a:p>
        </p:txBody>
      </p:sp>
      <p:sp>
        <p:nvSpPr>
          <p:cNvPr id="4" name="Rechteck 3"/>
          <p:cNvSpPr/>
          <p:nvPr/>
        </p:nvSpPr>
        <p:spPr>
          <a:xfrm>
            <a:off x="1403648" y="2348880"/>
            <a:ext cx="6696744" cy="2031325"/>
          </a:xfrm>
          <a:prstGeom prst="rect">
            <a:avLst/>
          </a:prstGeom>
        </p:spPr>
        <p:txBody>
          <a:bodyPr wrap="square">
            <a:spAutoFit/>
          </a:bodyPr>
          <a:lstStyle/>
          <a:p>
            <a:pPr marR="14950"/>
            <a:endParaRPr lang="de-DE" dirty="0" smtClean="0">
              <a:solidFill>
                <a:srgbClr val="000000"/>
              </a:solidFill>
              <a:latin typeface="Arial" panose="020B0604020202020204" pitchFamily="34" charset="0"/>
            </a:endParaRPr>
          </a:p>
          <a:p>
            <a:pPr marR="14950"/>
            <a:endParaRPr lang="de-DE" dirty="0" smtClean="0">
              <a:solidFill>
                <a:srgbClr val="000000"/>
              </a:solidFill>
              <a:latin typeface="Arial" panose="020B0604020202020204" pitchFamily="34" charset="0"/>
            </a:endParaRPr>
          </a:p>
          <a:p>
            <a:pPr marR="14950"/>
            <a:endParaRPr lang="de-DE" dirty="0">
              <a:solidFill>
                <a:srgbClr val="000000"/>
              </a:solidFill>
              <a:latin typeface="Arial" panose="020B0604020202020204" pitchFamily="34" charset="0"/>
            </a:endParaRPr>
          </a:p>
          <a:p>
            <a:pPr marR="14950"/>
            <a:endParaRPr lang="de-DE" dirty="0" smtClean="0">
              <a:solidFill>
                <a:srgbClr val="000000"/>
              </a:solidFill>
              <a:latin typeface="Arial" panose="020B0604020202020204" pitchFamily="34" charset="0"/>
            </a:endParaRPr>
          </a:p>
          <a:p>
            <a:pPr marR="14950"/>
            <a:endParaRPr lang="de-DE" dirty="0">
              <a:solidFill>
                <a:srgbClr val="000000"/>
              </a:solidFill>
              <a:latin typeface="Arial" panose="020B0604020202020204" pitchFamily="34" charset="0"/>
            </a:endParaRPr>
          </a:p>
          <a:p>
            <a:pPr marR="14950"/>
            <a:endParaRPr lang="de-DE" dirty="0" smtClean="0">
              <a:solidFill>
                <a:srgbClr val="000000"/>
              </a:solidFill>
              <a:latin typeface="Arial" panose="020B0604020202020204" pitchFamily="34" charset="0"/>
            </a:endParaRPr>
          </a:p>
          <a:p>
            <a:pPr marR="14950"/>
            <a:endParaRPr lang="de-DE" dirty="0">
              <a:solidFill>
                <a:srgbClr val="000000"/>
              </a:solidFill>
              <a:latin typeface="Arial" panose="020B0604020202020204" pitchFamily="34" charset="0"/>
            </a:endParaRPr>
          </a:p>
        </p:txBody>
      </p:sp>
      <p:sp>
        <p:nvSpPr>
          <p:cNvPr id="5" name="Rechteck 4"/>
          <p:cNvSpPr/>
          <p:nvPr/>
        </p:nvSpPr>
        <p:spPr>
          <a:xfrm>
            <a:off x="467544" y="188640"/>
            <a:ext cx="8064896" cy="1292662"/>
          </a:xfrm>
          <a:prstGeom prst="rect">
            <a:avLst/>
          </a:prstGeom>
        </p:spPr>
        <p:txBody>
          <a:bodyPr wrap="square">
            <a:spAutoFit/>
          </a:bodyPr>
          <a:lstStyle/>
          <a:p>
            <a:pPr marR="14950"/>
            <a:r>
              <a:rPr lang="de-DE" b="1" dirty="0">
                <a:solidFill>
                  <a:srgbClr val="000000"/>
                </a:solidFill>
                <a:latin typeface="Arial" panose="020B0604020202020204" pitchFamily="34" charset="0"/>
              </a:rPr>
              <a:t>I</a:t>
            </a:r>
            <a:r>
              <a:rPr lang="de-DE" b="1" dirty="0" smtClean="0">
                <a:solidFill>
                  <a:srgbClr val="000000"/>
                </a:solidFill>
                <a:latin typeface="Arial" panose="020B0604020202020204" pitchFamily="34" charset="0"/>
              </a:rPr>
              <a:t>ndividuelle Beratung durch </a:t>
            </a:r>
            <a:r>
              <a:rPr lang="de-DE" b="1" dirty="0">
                <a:solidFill>
                  <a:srgbClr val="000000"/>
                </a:solidFill>
                <a:latin typeface="Arial" panose="020B0604020202020204" pitchFamily="34" charset="0"/>
              </a:rPr>
              <a:t>ihre/n Hauptbetreuer/in im gemeinsamen Arbeitgeberservice </a:t>
            </a:r>
            <a:r>
              <a:rPr lang="de-DE" b="1" dirty="0" smtClean="0">
                <a:solidFill>
                  <a:srgbClr val="000000"/>
                </a:solidFill>
                <a:latin typeface="Arial" panose="020B0604020202020204" pitchFamily="34" charset="0"/>
              </a:rPr>
              <a:t>der </a:t>
            </a:r>
            <a:r>
              <a:rPr lang="de-DE" b="1" dirty="0">
                <a:solidFill>
                  <a:srgbClr val="000000"/>
                </a:solidFill>
                <a:latin typeface="Arial" panose="020B0604020202020204" pitchFamily="34" charset="0"/>
              </a:rPr>
              <a:t>Agentur für Arbeit </a:t>
            </a:r>
            <a:r>
              <a:rPr lang="de-DE" b="1" dirty="0" smtClean="0">
                <a:solidFill>
                  <a:srgbClr val="000000"/>
                </a:solidFill>
                <a:latin typeface="Arial" panose="020B0604020202020204" pitchFamily="34" charset="0"/>
              </a:rPr>
              <a:t>Plauen und des Jobcenters Vogtland  </a:t>
            </a:r>
            <a:endParaRPr lang="de-DE" b="1" dirty="0">
              <a:solidFill>
                <a:srgbClr val="000000"/>
              </a:solidFill>
              <a:latin typeface="Arial" panose="020B0604020202020204" pitchFamily="34" charset="0"/>
            </a:endParaRPr>
          </a:p>
          <a:p>
            <a:pPr marR="68350"/>
            <a:endParaRPr lang="de-DE" sz="2400" b="1" dirty="0">
              <a:solidFill>
                <a:srgbClr val="000000"/>
              </a:solidFill>
              <a:latin typeface="Arial" panose="020B0604020202020204" pitchFamily="34" charset="0"/>
            </a:endParaRPr>
          </a:p>
        </p:txBody>
      </p:sp>
      <p:sp>
        <p:nvSpPr>
          <p:cNvPr id="6" name="Rechteck 5"/>
          <p:cNvSpPr/>
          <p:nvPr/>
        </p:nvSpPr>
        <p:spPr>
          <a:xfrm>
            <a:off x="514944" y="1844824"/>
            <a:ext cx="7920880" cy="2862322"/>
          </a:xfrm>
          <a:prstGeom prst="rect">
            <a:avLst/>
          </a:prstGeom>
        </p:spPr>
        <p:txBody>
          <a:bodyPr wrap="square">
            <a:spAutoFit/>
          </a:bodyPr>
          <a:lstStyle/>
          <a:p>
            <a:pPr marR="14950" algn="ctr"/>
            <a:endParaRPr lang="de-DE" dirty="0">
              <a:solidFill>
                <a:srgbClr val="000000"/>
              </a:solidFill>
              <a:latin typeface="Arial" panose="020B0604020202020204" pitchFamily="34" charset="0"/>
            </a:endParaRPr>
          </a:p>
          <a:p>
            <a:pPr marR="14950"/>
            <a:r>
              <a:rPr lang="de-DE" b="1" dirty="0" smtClean="0">
                <a:solidFill>
                  <a:srgbClr val="000000"/>
                </a:solidFill>
                <a:latin typeface="Arial" panose="020B0604020202020204" pitchFamily="34" charset="0"/>
              </a:rPr>
              <a:t>Ihr Kontakt:</a:t>
            </a:r>
            <a:endParaRPr lang="de-DE" dirty="0" smtClean="0">
              <a:solidFill>
                <a:srgbClr val="000000"/>
              </a:solidFill>
              <a:latin typeface="Arial" panose="020B0604020202020204" pitchFamily="34" charset="0"/>
            </a:endParaRPr>
          </a:p>
          <a:p>
            <a:pPr marR="14950" algn="ctr"/>
            <a:endParaRPr lang="de-DE" dirty="0" smtClean="0">
              <a:solidFill>
                <a:srgbClr val="000000"/>
              </a:solidFill>
              <a:latin typeface="Arial" panose="020B0604020202020204" pitchFamily="34" charset="0"/>
            </a:endParaRPr>
          </a:p>
          <a:p>
            <a:pPr marR="14950"/>
            <a:r>
              <a:rPr lang="de-DE" dirty="0" smtClean="0">
                <a:solidFill>
                  <a:srgbClr val="000000"/>
                </a:solidFill>
                <a:latin typeface="Arial" panose="020B0604020202020204" pitchFamily="34" charset="0"/>
              </a:rPr>
              <a:t>Ihr/e persönliche/r Ansprechpartner/in im Arbeitgeber-Service Plauen</a:t>
            </a:r>
          </a:p>
          <a:p>
            <a:pPr marR="14950"/>
            <a:r>
              <a:rPr lang="de-DE" dirty="0" err="1" smtClean="0">
                <a:solidFill>
                  <a:srgbClr val="000000"/>
                </a:solidFill>
                <a:latin typeface="Arial" panose="020B0604020202020204" pitchFamily="34" charset="0"/>
              </a:rPr>
              <a:t>eMail</a:t>
            </a:r>
            <a:r>
              <a:rPr lang="de-DE" dirty="0" smtClean="0">
                <a:solidFill>
                  <a:srgbClr val="000000"/>
                </a:solidFill>
                <a:latin typeface="Arial" panose="020B0604020202020204" pitchFamily="34" charset="0"/>
              </a:rPr>
              <a:t>: </a:t>
            </a:r>
            <a:r>
              <a:rPr lang="de-DE" dirty="0" smtClean="0">
                <a:solidFill>
                  <a:srgbClr val="000000"/>
                </a:solidFill>
                <a:latin typeface="Arial" panose="020B0604020202020204" pitchFamily="34" charset="0"/>
                <a:hlinkClick r:id="rId2"/>
              </a:rPr>
              <a:t>plauen.arbeitgeber@arbeitsagentur.de</a:t>
            </a:r>
            <a:r>
              <a:rPr lang="de-DE" dirty="0" smtClean="0">
                <a:solidFill>
                  <a:srgbClr val="000000"/>
                </a:solidFill>
                <a:latin typeface="Arial" panose="020B0604020202020204" pitchFamily="34" charset="0"/>
              </a:rPr>
              <a:t>  </a:t>
            </a:r>
          </a:p>
          <a:p>
            <a:pPr marR="14950"/>
            <a:endParaRPr lang="de-DE" dirty="0" smtClean="0">
              <a:solidFill>
                <a:srgbClr val="000000"/>
              </a:solidFill>
              <a:latin typeface="Arial" panose="020B0604020202020204" pitchFamily="34" charset="0"/>
            </a:endParaRPr>
          </a:p>
          <a:p>
            <a:pPr marR="14950" algn="ctr"/>
            <a:endParaRPr lang="de-DE" dirty="0">
              <a:solidFill>
                <a:srgbClr val="000000"/>
              </a:solidFill>
              <a:latin typeface="Arial" panose="020B0604020202020204" pitchFamily="34" charset="0"/>
            </a:endParaRPr>
          </a:p>
          <a:p>
            <a:pPr marR="14950"/>
            <a:r>
              <a:rPr lang="de-DE" dirty="0">
                <a:solidFill>
                  <a:srgbClr val="000000"/>
                </a:solidFill>
                <a:latin typeface="Arial" panose="020B0604020202020204" pitchFamily="34" charset="0"/>
              </a:rPr>
              <a:t>Ihr/e persönliche/r Ansprechpartner/in im Arbeitgeber-Service </a:t>
            </a:r>
            <a:r>
              <a:rPr lang="de-DE" dirty="0" smtClean="0">
                <a:solidFill>
                  <a:srgbClr val="000000"/>
                </a:solidFill>
                <a:latin typeface="Arial" panose="020B0604020202020204" pitchFamily="34" charset="0"/>
              </a:rPr>
              <a:t>Auerbach</a:t>
            </a:r>
            <a:endParaRPr lang="de-DE" dirty="0">
              <a:solidFill>
                <a:srgbClr val="000000"/>
              </a:solidFill>
              <a:latin typeface="Arial" panose="020B0604020202020204" pitchFamily="34" charset="0"/>
            </a:endParaRPr>
          </a:p>
          <a:p>
            <a:pPr marR="14950"/>
            <a:r>
              <a:rPr lang="de-DE" dirty="0" err="1" smtClean="0">
                <a:solidFill>
                  <a:srgbClr val="000000"/>
                </a:solidFill>
                <a:latin typeface="Arial" panose="020B0604020202020204" pitchFamily="34" charset="0"/>
              </a:rPr>
              <a:t>eMail</a:t>
            </a:r>
            <a:r>
              <a:rPr lang="de-DE" dirty="0" smtClean="0">
                <a:solidFill>
                  <a:srgbClr val="000000"/>
                </a:solidFill>
                <a:latin typeface="Arial" panose="020B0604020202020204" pitchFamily="34" charset="0"/>
              </a:rPr>
              <a:t>: </a:t>
            </a:r>
            <a:r>
              <a:rPr lang="de-DE" dirty="0" smtClean="0">
                <a:solidFill>
                  <a:srgbClr val="000000"/>
                </a:solidFill>
                <a:latin typeface="Arial" panose="020B0604020202020204" pitchFamily="34" charset="0"/>
                <a:hlinkClick r:id="rId3"/>
              </a:rPr>
              <a:t>auerbach.arbeitgeber@arbeitsagentur.de</a:t>
            </a:r>
            <a:endParaRPr lang="de-DE" dirty="0" smtClean="0">
              <a:solidFill>
                <a:srgbClr val="000000"/>
              </a:solidFill>
              <a:latin typeface="Arial" panose="020B0604020202020204" pitchFamily="34" charset="0"/>
            </a:endParaRPr>
          </a:p>
          <a:p>
            <a:pPr marR="14950" algn="ctr"/>
            <a:endParaRPr lang="de-DE" dirty="0"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373530913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ESIGN" val="Titelfolie"/>
  <p:tag name="LAYOUT" val="Titelfolie mit Bild und Subline intern"/>
</p:tagLst>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enutzerdefiniertes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1_Businessfolien">
  <a:themeElements>
    <a:clrScheme name="Titelfolie mit Bild 1">
      <a:dk1>
        <a:srgbClr val="000000"/>
      </a:dk1>
      <a:lt1>
        <a:srgbClr val="FFFFFF"/>
      </a:lt1>
      <a:dk2>
        <a:srgbClr val="000000"/>
      </a:dk2>
      <a:lt2>
        <a:srgbClr val="808080"/>
      </a:lt2>
      <a:accent1>
        <a:srgbClr val="E2001A"/>
      </a:accent1>
      <a:accent2>
        <a:srgbClr val="777777"/>
      </a:accent2>
      <a:accent3>
        <a:srgbClr val="FFFFFF"/>
      </a:accent3>
      <a:accent4>
        <a:srgbClr val="000000"/>
      </a:accent4>
      <a:accent5>
        <a:srgbClr val="EEAAAB"/>
      </a:accent5>
      <a:accent6>
        <a:srgbClr val="6B6B6B"/>
      </a:accent6>
      <a:hlink>
        <a:srgbClr val="0000CC"/>
      </a:hlink>
      <a:folHlink>
        <a:srgbClr val="969696"/>
      </a:folHlink>
    </a:clrScheme>
    <a:fontScheme name="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20955">
          <a:solidFill>
            <a:schemeClr val="tx1"/>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itelfolie">
  <a:themeElements>
    <a:clrScheme name="Titelfolie mit Bild 1">
      <a:dk1>
        <a:srgbClr val="000000"/>
      </a:dk1>
      <a:lt1>
        <a:srgbClr val="FFFFFF"/>
      </a:lt1>
      <a:dk2>
        <a:srgbClr val="000000"/>
      </a:dk2>
      <a:lt2>
        <a:srgbClr val="808080"/>
      </a:lt2>
      <a:accent1>
        <a:srgbClr val="E2001A"/>
      </a:accent1>
      <a:accent2>
        <a:srgbClr val="777777"/>
      </a:accent2>
      <a:accent3>
        <a:srgbClr val="FFFFFF"/>
      </a:accent3>
      <a:accent4>
        <a:srgbClr val="000000"/>
      </a:accent4>
      <a:accent5>
        <a:srgbClr val="EEAAAB"/>
      </a:accent5>
      <a:accent6>
        <a:srgbClr val="6B6B6B"/>
      </a:accent6>
      <a:hlink>
        <a:srgbClr val="0000CC"/>
      </a:hlink>
      <a:folHlink>
        <a:srgbClr val="969696"/>
      </a:folHlink>
    </a:clrScheme>
    <a:fontScheme name="Titelfolie mit Bild">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20955">
          <a:solidFill>
            <a:schemeClr val="tx1"/>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7575" rtl="0" eaLnBrk="1" fontAlgn="base" latinLnBrk="0" hangingPunct="1">
          <a:lnSpc>
            <a:spcPct val="90000"/>
          </a:lnSpc>
          <a:spcBef>
            <a:spcPct val="5000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lnDef>
  </a:objectDefaults>
  <a:extraClrSchemeLst>
    <a:extraClrScheme>
      <a:clrScheme name="Titelfolie mit Bild 1">
        <a:dk1>
          <a:srgbClr val="000000"/>
        </a:dk1>
        <a:lt1>
          <a:srgbClr val="FFFFFF"/>
        </a:lt1>
        <a:dk2>
          <a:srgbClr val="000000"/>
        </a:dk2>
        <a:lt2>
          <a:srgbClr val="808080"/>
        </a:lt2>
        <a:accent1>
          <a:srgbClr val="E2001A"/>
        </a:accent1>
        <a:accent2>
          <a:srgbClr val="777777"/>
        </a:accent2>
        <a:accent3>
          <a:srgbClr val="FFFFFF"/>
        </a:accent3>
        <a:accent4>
          <a:srgbClr val="000000"/>
        </a:accent4>
        <a:accent5>
          <a:srgbClr val="EEAAAB"/>
        </a:accent5>
        <a:accent6>
          <a:srgbClr val="6B6B6B"/>
        </a:accent6>
        <a:hlink>
          <a:srgbClr val="0000CC"/>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BA Generische Publikation" ma:contentTypeID="0x0101001CF96C0210194FB2B5E0D8BCB7BAF92300D052F9B17BB690458420C6A4E246BE08" ma:contentTypeVersion="36" ma:contentTypeDescription="Inhaltstyp für Generische Publikationen" ma:contentTypeScope="" ma:versionID="f3a7d5537dd57c5ee72eefef09a96244">
  <xsd:schema xmlns:xsd="http://www.w3.org/2001/XMLSchema" xmlns:xs="http://www.w3.org/2001/XMLSchema" xmlns:p="http://schemas.microsoft.com/office/2006/metadata/properties" xmlns:ns1="119b88be-879f-4072-9c1f-ff693163bb09" xmlns:ns2="326e7e15-26a6-4681-83db-7f2bb92fcb21" xmlns:ns3="http://schemas.microsoft.com/sharepoint/v3" targetNamespace="http://schemas.microsoft.com/office/2006/metadata/properties" ma:root="true" ma:fieldsID="d26ce9d0a01b8fad5f3861240b8daad6" ns1:_="" ns2:_="" ns3:_="">
    <xsd:import namespace="119b88be-879f-4072-9c1f-ff693163bb09"/>
    <xsd:import namespace="326e7e15-26a6-4681-83db-7f2bb92fcb21"/>
    <xsd:import namespace="http://schemas.microsoft.com/sharepoint/v3"/>
    <xsd:element name="properties">
      <xsd:complexType>
        <xsd:sequence>
          <xsd:element name="documentManagement">
            <xsd:complexType>
              <xsd:all>
                <xsd:element ref="ns1:FederfuehrendesAktenzeichenTaxHTField0" minOccurs="0"/>
                <xsd:element ref="ns1:MitfuehrendeAktenzeichenTaxHTField0" minOccurs="0"/>
                <xsd:element ref="ns1:RaeumlicherGeltungsbereichTaxHTField0" minOccurs="0"/>
                <xsd:element ref="ns1:SchlagwortTaxHTField0" minOccurs="0"/>
                <xsd:element ref="ns2:TaxCatchAll" minOccurs="0"/>
                <xsd:element ref="ns2:TaxCatchAllLabel" minOccurs="0"/>
                <xsd:element ref="ns1:Kurzbeschreibung" minOccurs="0"/>
                <xsd:element ref="ns1:Stand"/>
                <xsd:element ref="ns1:Zustaendigkeiten"/>
                <xsd:element ref="ns1:FachlicheZustaendigkeit" minOccurs="0"/>
                <xsd:element ref="ns1:VeroeffentlichungAktuelles" minOccurs="0"/>
                <xsd:element ref="ns1:AktuellesBis" minOccurs="0"/>
                <xsd:element ref="ns1:Archivierungswuerdig" minOccurs="0"/>
                <xsd:element ref="ns1:KeineIndizierung" minOccurs="0"/>
                <xsd:element ref="ns1:ZeigeAufStartseite" minOccurs="0"/>
                <xsd:element ref="ns3:PublishingStartDate" minOccurs="0"/>
                <xsd:element ref="ns1:BAGueltigBis"/>
                <xsd:element ref="ns1:Archiviert" minOccurs="0"/>
                <xsd:element ref="ns1:IntranetRollenTaxHTField0" minOccurs="0"/>
                <xsd:element ref="ns3:_dlc_Exempt" minOccurs="0"/>
                <xsd:element ref="ns3:_dlc_ExpireDateSaved" minOccurs="0"/>
                <xsd:element ref="ns3:_dlc_Expire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9b88be-879f-4072-9c1f-ff693163bb09" elementFormDefault="qualified">
    <xsd:import namespace="http://schemas.microsoft.com/office/2006/documentManagement/types"/>
    <xsd:import namespace="http://schemas.microsoft.com/office/infopath/2007/PartnerControls"/>
    <xsd:element name="FederfuehrendesAktenzeichenTaxHTField0" ma:index="0" ma:taxonomy="true" ma:internalName="FederfuehrendesAktenzeichenTaxHTField0" ma:taxonomyFieldName="FederfuehrendesAktenzeichen" ma:displayName="Federführendes Aktenzeichen" ma:fieldId="{ccbd9873-a26d-4aba-b056-544b8cd7a879}" ma:sspId="6ce76478-e3d2-4498-b46a-8f9b639766fc" ma:termSetId="b5859a61-b9eb-4078-afb9-237dff82494f" ma:anchorId="00000000-0000-0000-0000-000000000000" ma:open="true" ma:isKeyword="false">
      <xsd:complexType>
        <xsd:sequence>
          <xsd:element ref="pc:Terms" minOccurs="0" maxOccurs="1"/>
        </xsd:sequence>
      </xsd:complexType>
    </xsd:element>
    <xsd:element name="MitfuehrendeAktenzeichenTaxHTField0" ma:index="1" nillable="true" ma:taxonomy="true" ma:internalName="MitfuehrendeAktenzeichenTaxHTField0" ma:taxonomyFieldName="MitfuehrendeAktenzeichen" ma:displayName="Mitführende Aktenzeichen" ma:fieldId="{49773114-de4b-4124-8f8f-b645b59bce9a}" ma:taxonomyMulti="true" ma:sspId="6ce76478-e3d2-4498-b46a-8f9b639766fc" ma:termSetId="b5859a61-b9eb-4078-afb9-237dff82494f" ma:anchorId="00000000-0000-0000-0000-000000000000" ma:open="true" ma:isKeyword="false">
      <xsd:complexType>
        <xsd:sequence>
          <xsd:element ref="pc:Terms" minOccurs="0" maxOccurs="1"/>
        </xsd:sequence>
      </xsd:complexType>
    </xsd:element>
    <xsd:element name="RaeumlicherGeltungsbereichTaxHTField0" ma:index="2" ma:taxonomy="true" ma:internalName="RaeumlicherGeltungsbereichTaxHTField0" ma:taxonomyFieldName="RaeumlicherGeltungsbereich" ma:displayName="Räumlicher Geltungsbereich" ma:fieldId="{766d42c2-25d4-4f71-8e03-77911716cd83}" ma:taxonomyMulti="true" ma:sspId="6ce76478-e3d2-4498-b46a-8f9b639766fc" ma:termSetId="42702e00-234e-4c4a-bc9e-4be9e7f4e045" ma:anchorId="00000000-0000-0000-0000-000000000000" ma:open="true" ma:isKeyword="false">
      <xsd:complexType>
        <xsd:sequence>
          <xsd:element ref="pc:Terms" minOccurs="0" maxOccurs="1"/>
        </xsd:sequence>
      </xsd:complexType>
    </xsd:element>
    <xsd:element name="SchlagwortTaxHTField0" ma:index="3" nillable="true" ma:taxonomy="true" ma:internalName="SchlagwortTaxHTField0" ma:taxonomyFieldName="Schlagwort" ma:displayName="Schlagwörter" ma:fieldId="{6ea57f04-7750-452d-a113-6e8902740fdb}" ma:taxonomyMulti="true" ma:sspId="6ce76478-e3d2-4498-b46a-8f9b639766fc" ma:termSetId="c5d5c0da-04db-4942-bef1-f971808514cf" ma:anchorId="00000000-0000-0000-0000-000000000000" ma:open="true" ma:isKeyword="false">
      <xsd:complexType>
        <xsd:sequence>
          <xsd:element ref="pc:Terms" minOccurs="0" maxOccurs="1"/>
        </xsd:sequence>
      </xsd:complexType>
    </xsd:element>
    <xsd:element name="Kurzbeschreibung" ma:index="7" nillable="true" ma:displayName="Kurzbeschreibung" ma:internalName="Kurzbeschreibung">
      <xsd:simpleType>
        <xsd:restriction base="dms:Note">
          <xsd:maxLength value="600"/>
        </xsd:restriction>
      </xsd:simpleType>
    </xsd:element>
    <xsd:element name="Stand" ma:index="8" ma:displayName="Stand" ma:format="DateTime" ma:internalName="Stand">
      <xsd:simpleType>
        <xsd:restriction base="dms:DateTime"/>
      </xsd:simpleType>
    </xsd:element>
    <xsd:element name="Zustaendigkeiten" ma:index="10" ma:displayName="Zuständigkeiten" ma:list="UserInfo" ma:internalName="Zustaendigkeiten">
      <xsd:complexType>
        <xsd:complexContent>
          <xsd:extension base="dms:UserMulti">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FachlicheZustaendigkeit" ma:index="11" nillable="true" ma:displayName="Fachliche Zuständigkeit" ma:list="UserInfo" ma:internalName="FachlicheZustaendigkeit">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VeroeffentlichungAktuelles" ma:index="15" nillable="true" ma:displayName="Veröffentlichung Aktuelles" ma:default="False" ma:internalName="VeroeffentlichungAktuelles">
      <xsd:simpleType>
        <xsd:restriction base="dms:Boolean"/>
      </xsd:simpleType>
    </xsd:element>
    <xsd:element name="AktuellesBis" ma:index="16" nillable="true" ma:displayName="Aktuelles bis" ma:format="DateOnly" ma:internalName="AktuellesBis">
      <xsd:simpleType>
        <xsd:restriction base="dms:DateTime"/>
      </xsd:simpleType>
    </xsd:element>
    <xsd:element name="Archivierungswuerdig" ma:index="17" nillable="true" ma:displayName="Archivierungswürdig" ma:default="False" ma:internalName="Archivierungswuerdig">
      <xsd:simpleType>
        <xsd:restriction base="dms:Boolean"/>
      </xsd:simpleType>
    </xsd:element>
    <xsd:element name="KeineIndizierung" ma:index="18" nillable="true" ma:displayName="Keine Indizierung" ma:default="False" ma:internalName="KeineIndizierung">
      <xsd:simpleType>
        <xsd:restriction base="dms:Boolean"/>
      </xsd:simpleType>
    </xsd:element>
    <xsd:element name="ZeigeAufStartseite" ma:index="19" nillable="true" ma:displayName="Auf Startseite Anzeigen" ma:default="False" ma:internalName="ZeigeAufStartseite">
      <xsd:simpleType>
        <xsd:restriction base="dms:Boolean"/>
      </xsd:simpleType>
    </xsd:element>
    <xsd:element name="BAGueltigBis" ma:index="21" ma:displayName="Gültig bis" ma:format="DateOnly" ma:internalName="BAGueltigBis">
      <xsd:simpleType>
        <xsd:restriction base="dms:DateTime"/>
      </xsd:simpleType>
    </xsd:element>
    <xsd:element name="Archiviert" ma:index="22" nillable="true" ma:displayName="Archiviert" ma:default="False" ma:hidden="true" ma:internalName="Archiviert">
      <xsd:simpleType>
        <xsd:restriction base="dms:Boolean"/>
      </xsd:simpleType>
    </xsd:element>
    <xsd:element name="IntranetRollenTaxHTField0" ma:index="23" nillable="true" ma:taxonomy="true" ma:internalName="IntranetRollenTaxHTField0" ma:taxonomyFieldName="IntranetRollen" ma:displayName="IntranetRollen" ma:fieldId="{25cf01f4-be06-4208-ba2e-f001021bde12}" ma:taxonomyMulti="true" ma:sspId="6ce76478-e3d2-4498-b46a-8f9b639766fc" ma:termSetId="c5c7f617-80f9-45b6-b4f4-7f47bc8d6361"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26e7e15-26a6-4681-83db-7f2bb92fcb21" elementFormDefault="qualified">
    <xsd:import namespace="http://schemas.microsoft.com/office/2006/documentManagement/types"/>
    <xsd:import namespace="http://schemas.microsoft.com/office/infopath/2007/PartnerControls"/>
    <xsd:element name="TaxCatchAll" ma:index="4" nillable="true" ma:displayName="Taxonomiespalte &quot;Alle abfangen&quot;" ma:description="" ma:hidden="true" ma:list="{afeead1c-2fe3-40a4-966a-1a580381555e}" ma:internalName="TaxCatchAll" ma:showField="CatchAllData" ma:web="326e7e15-26a6-4681-83db-7f2bb92fcb21">
      <xsd:complexType>
        <xsd:complexContent>
          <xsd:extension base="dms:MultiChoiceLookup">
            <xsd:sequence>
              <xsd:element name="Value" type="dms:Lookup" maxOccurs="unbounded" minOccurs="0" nillable="true"/>
            </xsd:sequence>
          </xsd:extension>
        </xsd:complexContent>
      </xsd:complexType>
    </xsd:element>
    <xsd:element name="TaxCatchAllLabel" ma:index="5" nillable="true" ma:displayName="Taxonomiespalte &quot;Alle abfangen&quot;1" ma:description="" ma:hidden="true" ma:list="{afeead1c-2fe3-40a4-966a-1a580381555e}" ma:internalName="TaxCatchAllLabel" ma:readOnly="true" ma:showField="CatchAllDataLabel" ma:web="326e7e15-26a6-4681-83db-7f2bb92fcb21">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20" nillable="true" ma:displayName="Gültig ab" ma:description="Geplantes Startdatum ist eine Websitespalte, die über das Feature zum Veröffentlichen erstellt wird. Es wird zur Angabe des Datums und der Uhrzeit verwendet, wann diese Seite Besuchern zum ersten Mal angezeigt wird." ma:internalName="PublishingStartDate">
      <xsd:simpleType>
        <xsd:restriction base="dms:Unknown"/>
      </xsd:simpleType>
    </xsd:element>
    <xsd:element name="_dlc_Exempt" ma:index="25" nillable="true" ma:displayName="Von der Richtlinie ausgenommen" ma:hidden="true" ma:internalName="_dlc_Exempt" ma:readOnly="true">
      <xsd:simpleType>
        <xsd:restriction base="dms:Unknown"/>
      </xsd:simpleType>
    </xsd:element>
    <xsd:element name="_dlc_ExpireDateSaved" ma:index="26" nillable="true" ma:displayName="Ursprüngliches Ablaufdatum" ma:hidden="true" ma:internalName="_dlc_ExpireDateSaved" ma:readOnly="true">
      <xsd:simpleType>
        <xsd:restriction base="dms:DateTime"/>
      </xsd:simpleType>
    </xsd:element>
    <xsd:element name="_dlc_ExpireDate" ma:index="27" nillable="true" ma:displayName="Ablaufdatum" ma:description="" ma:hidden="true" ma:indexed="true" ma:internalName="_dlc_ExpireDat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axOccurs="1" ma:index="6"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VeroeffentlichungAktuelles xmlns="119b88be-879f-4072-9c1f-ff693163bb09">false</VeroeffentlichungAktuelles>
    <IntranetRollenTaxHTField0 xmlns="119b88be-879f-4072-9c1f-ff693163bb09">
      <Terms xmlns="http://schemas.microsoft.com/office/infopath/2007/PartnerControls"/>
    </IntranetRollenTaxHTField0>
    <BAGueltigBis xmlns="119b88be-879f-4072-9c1f-ff693163bb09">2020-12-30T23:00:00+00:00</BAGueltigBis>
    <TaxCatchAll xmlns="326e7e15-26a6-4681-83db-7f2bb92fcb21">
      <Value>1673</Value>
      <Value>3255</Value>
    </TaxCatchAll>
    <MitfuehrendeAktenzeichenTaxHTField0 xmlns="119b88be-879f-4072-9c1f-ff693163bb09">
      <Terms xmlns="http://schemas.microsoft.com/office/infopath/2007/PartnerControls"/>
    </MitfuehrendeAktenzeichenTaxHTField0>
    <Archiviert xmlns="119b88be-879f-4072-9c1f-ff693163bb09">false</Archiviert>
    <RaeumlicherGeltungsbereichTaxHTField0 xmlns="119b88be-879f-4072-9c1f-ff693163bb09">
      <Terms xmlns="http://schemas.microsoft.com/office/infopath/2007/PartnerControls">
        <TermInfo xmlns="http://schemas.microsoft.com/office/infopath/2007/PartnerControls">
          <TermName xmlns="http://schemas.microsoft.com/office/infopath/2007/PartnerControls">969 RD-Bezirk S</TermName>
          <TermId xmlns="http://schemas.microsoft.com/office/infopath/2007/PartnerControls">80211f9f-8a20-4860-a582-8cbd3fe7627a</TermId>
        </TermInfo>
      </Terms>
    </RaeumlicherGeltungsbereichTaxHTField0>
    <SchlagwortTaxHTField0 xmlns="119b88be-879f-4072-9c1f-ff693163bb09">
      <Terms xmlns="http://schemas.microsoft.com/office/infopath/2007/PartnerControls"/>
    </SchlagwortTaxHTField0>
    <Stand xmlns="119b88be-879f-4072-9c1f-ff693163bb09">2019-01-07T23:00:00+00:00</Stand>
    <Archivierungswuerdig xmlns="119b88be-879f-4072-9c1f-ff693163bb09">false</Archivierungswuerdig>
    <FederfuehrendesAktenzeichenTaxHTField0 xmlns="119b88be-879f-4072-9c1f-ff693163bb09">
      <Terms xmlns="http://schemas.microsoft.com/office/infopath/2007/PartnerControls">
        <TermInfo xmlns="http://schemas.microsoft.com/office/infopath/2007/PartnerControls">
          <TermName xmlns="http://schemas.microsoft.com/office/infopath/2007/PartnerControls">5530-FbW</TermName>
          <TermId xmlns="http://schemas.microsoft.com/office/infopath/2007/PartnerControls">f7900ed7-e237-40a2-8984-1f8c4b7d027f</TermId>
        </TermInfo>
      </Terms>
    </FederfuehrendesAktenzeichenTaxHTField0>
    <Zustaendigkeiten xmlns="119b88be-879f-4072-9c1f-ff693163bb09">
      <UserInfo>
        <DisplayName>i:0#.w|dst\b96901arbeitsmark</DisplayName>
        <AccountId>170</AccountId>
        <AccountType/>
      </UserInfo>
    </Zustaendigkeiten>
    <PublishingStartDate xmlns="http://schemas.microsoft.com/sharepoint/v3" xsi:nil="true"/>
    <AktuellesBis xmlns="119b88be-879f-4072-9c1f-ff693163bb09" xsi:nil="true"/>
    <Kurzbeschreibung xmlns="119b88be-879f-4072-9c1f-ff693163bb09" xsi:nil="true"/>
    <FachlicheZustaendigkeit xmlns="119b88be-879f-4072-9c1f-ff693163bb09">
      <UserInfo>
        <DisplayName/>
        <AccountId xsi:nil="true"/>
        <AccountType/>
      </UserInfo>
    </FachlicheZustaendigkeit>
    <KeineIndizierung xmlns="119b88be-879f-4072-9c1f-ff693163bb09">false</KeineIndizierung>
    <ZeigeAufStartseite xmlns="119b88be-879f-4072-9c1f-ff693163bb09">false</ZeigeAufStartseite>
    <_dlc_ExpireDateSaved xmlns="http://schemas.microsoft.com/sharepoint/v3" xsi:nil="true"/>
    <_dlc_ExpireDate xmlns="http://schemas.microsoft.com/sharepoint/v3">2020-10-01T22:00:00+00:00</_dlc_ExpireDate>
  </documentManagement>
</p:properties>
</file>

<file path=customXml/item3.xml><?xml version="1.0" encoding="utf-8"?>
<?mso-contentType ?>
<p:Policy xmlns:p="office.server.policy" id="A6C74C97-CAE6-4E87-B2B0-7E66B14C2BF0" local="false">
  <p:Name>Wiedervorlage</p:Name>
  <p:Description/>
  <p:Statement/>
  <p:PolicyItems>
    <p:PolicyItem featureId="Microsoft.Office.RecordsManagement.PolicyFeatures.Expiration" staticId="0x0101001CF96C0210194FB2B5E0D8BCB7BAF923|793854149" UniqueId="5263a3ed-afa7-4e56-a36b-177da5fa2a1e">
      <p:Name>Retention</p:Name>
      <p:Description>Automatic scheduling of content for processing, and performing a retention action on content that has reached its due date.</p:Description>
      <p:CustomData>
        <Schedules nextStageId="4">
          <Schedule type="default">
            <stages>
              <data stageId="1">
                <formula id="Erste Wiedervorlage Ereignis"/>
                <action type="action" id="Erste Wiedervorlage Aktion"/>
              </data>
              <data stageId="2">
                <formula id="Archivierung Ereignis"/>
                <action type="action" id="Archivierung Aktion"/>
              </data>
              <data stageId="3">
                <formula id="Zweite Wiedervorlage Ereignis"/>
                <action type="action" id="Zweite Wiedervorlage Aktion"/>
              </data>
            </stages>
          </Schedule>
        </Schedules>
      </p:CustomData>
    </p:PolicyItem>
  </p:PolicyItems>
</p:Policy>
</file>

<file path=customXml/item4.xml><?xml version="1.0" encoding="utf-8"?>
<?mso-contentType ?>
<spe:Receivers xmlns:spe="http://schemas.microsoft.com/sharepoint/events">
  <Receiver>
    <Name>Microsoft.Office.RecordsManagement.PolicyFeatures.ExpirationEventReceiver</Name>
    <Synchronization>Synchronous</Synchronization>
    <Type>10001</Type>
    <SequenceNumber>101</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10002</Type>
    <SequenceNumber>102</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10004</Type>
    <SequenceNumber>103</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10006</Type>
    <SequenceNumber>104</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10009</Type>
    <SequenceNumber>105</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10001</Type>
    <SequenceNumber>101</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10002</Type>
    <SequenceNumber>102</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10004</Type>
    <SequenceNumber>103</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10006</Type>
    <SequenceNumber>104</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10009</Type>
    <SequenceNumber>105</SequenceNumber>
    <Url/>
    <Assembly>Microsoft.Office.Policy, Version=15.0.0.0, Culture=neutral, PublicKeyToken=71e9bce111e9429c</Assembly>
    <Class>Microsoft.Office.RecordsManagement.Internal.UpdateExpireDate</Class>
    <Data/>
    <Filter/>
  </Receiver>
</spe:Receivers>
</file>

<file path=customXml/itemProps1.xml><?xml version="1.0" encoding="utf-8"?>
<ds:datastoreItem xmlns:ds="http://schemas.openxmlformats.org/officeDocument/2006/customXml" ds:itemID="{D7502A8D-B271-4575-84D8-DC8E546C91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9b88be-879f-4072-9c1f-ff693163bb09"/>
    <ds:schemaRef ds:uri="326e7e15-26a6-4681-83db-7f2bb92fcb21"/>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FAAE8E2-54CC-4037-8774-35FB0318B324}">
  <ds:schemaRefs>
    <ds:schemaRef ds:uri="119b88be-879f-4072-9c1f-ff693163bb09"/>
    <ds:schemaRef ds:uri="http://purl.org/dc/dcmitype/"/>
    <ds:schemaRef ds:uri="http://schemas.microsoft.com/office/infopath/2007/PartnerControls"/>
    <ds:schemaRef ds:uri="http://purl.org/dc/elements/1.1/"/>
    <ds:schemaRef ds:uri="http://schemas.microsoft.com/office/2006/metadata/properties"/>
    <ds:schemaRef ds:uri="326e7e15-26a6-4681-83db-7f2bb92fcb21"/>
    <ds:schemaRef ds:uri="http://schemas.microsoft.com/office/2006/documentManagement/types"/>
    <ds:schemaRef ds:uri="http://www.w3.org/XML/1998/namespace"/>
    <ds:schemaRef ds:uri="http://purl.org/dc/terms/"/>
    <ds:schemaRef ds:uri="http://schemas.openxmlformats.org/package/2006/metadata/core-properties"/>
    <ds:schemaRef ds:uri="http://schemas.microsoft.com/sharepoint/v3"/>
  </ds:schemaRefs>
</ds:datastoreItem>
</file>

<file path=customXml/itemProps3.xml><?xml version="1.0" encoding="utf-8"?>
<ds:datastoreItem xmlns:ds="http://schemas.openxmlformats.org/officeDocument/2006/customXml" ds:itemID="{88E4927A-56CF-46DF-98D5-33B3B02F146E}">
  <ds:schemaRefs>
    <ds:schemaRef ds:uri="office.server.policy"/>
  </ds:schemaRefs>
</ds:datastoreItem>
</file>

<file path=customXml/itemProps4.xml><?xml version="1.0" encoding="utf-8"?>
<ds:datastoreItem xmlns:ds="http://schemas.openxmlformats.org/officeDocument/2006/customXml" ds:itemID="{E6811BA1-4C7A-45E0-8806-CB8BEE4D393B}">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0</TotalTime>
  <Words>433</Words>
  <Application>Microsoft Office PowerPoint</Application>
  <PresentationFormat>Bildschirmpräsentation (4:3)</PresentationFormat>
  <Paragraphs>75</Paragraphs>
  <Slides>7</Slides>
  <Notes>5</Notes>
  <HiddenSlides>0</HiddenSlides>
  <MMClips>0</MMClips>
  <ScaleCrop>false</ScaleCrop>
  <HeadingPairs>
    <vt:vector size="4" baseType="variant">
      <vt:variant>
        <vt:lpstr>Design</vt:lpstr>
      </vt:variant>
      <vt:variant>
        <vt:i4>4</vt:i4>
      </vt:variant>
      <vt:variant>
        <vt:lpstr>Folientitel</vt:lpstr>
      </vt:variant>
      <vt:variant>
        <vt:i4>7</vt:i4>
      </vt:variant>
    </vt:vector>
  </HeadingPairs>
  <TitlesOfParts>
    <vt:vector size="11" baseType="lpstr">
      <vt:lpstr>Larissa</vt:lpstr>
      <vt:lpstr>Benutzerdefiniertes Design</vt:lpstr>
      <vt:lpstr>1_Businessfolien</vt:lpstr>
      <vt:lpstr>Titelfolie</vt:lpstr>
      <vt:lpstr>Gesetz zur Stärkung der Chancen für Qualifizierung (Qualifizierungschancengesetz)   </vt:lpstr>
      <vt:lpstr>PowerPoint-Präsentation</vt:lpstr>
      <vt:lpstr>PowerPoint-Präsentation</vt:lpstr>
      <vt:lpstr>PowerPoint-Präsentation</vt:lpstr>
      <vt:lpstr>PowerPoint-Präsentation</vt:lpstr>
      <vt:lpstr>PowerPoint-Präsentation</vt:lpstr>
      <vt:lpstr>PowerPoint-Präsentation</vt:lpstr>
    </vt:vector>
  </TitlesOfParts>
  <Company>Bundesagentur für Arbeit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Qualifizierungschancengesetz</dc:title>
  <dc:creator>SeifertR005</dc:creator>
  <cp:lastModifiedBy>Conny Ruttloff</cp:lastModifiedBy>
  <cp:revision>466</cp:revision>
  <cp:lastPrinted>2019-04-29T08:27:19Z</cp:lastPrinted>
  <dcterms:created xsi:type="dcterms:W3CDTF">2016-05-12T10:04:43Z</dcterms:created>
  <dcterms:modified xsi:type="dcterms:W3CDTF">2019-09-11T07:59:38Z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0x0101001CF96C0210194FB2B5E0D8BCB7BAF92300D052F9B17BB690458420C6A4E246BE08</vt:lpwstr>
  </property>
  <property fmtid="{D5CDD505-2E9C-101B-9397-08002B2CF9AE}" pid="3" name="_dlc_policyId">
    <vt:lpwstr>0x0101001CF96C0210194FB2B5E0D8BCB7BAF923|793854149</vt:lpwstr>
  </property>
  <property fmtid="{D5CDD505-2E9C-101B-9397-08002B2CF9AE}" pid="4" name="ItemRetentionFormula">
    <vt:lpwstr>&lt;formula id="Erste Wiedervorlage Ereignis" /&gt;</vt:lpwstr>
  </property>
  <property fmtid="{D5CDD505-2E9C-101B-9397-08002B2CF9AE}" pid="5" name="MitfuehrendeAktenzeichen">
    <vt:lpwstr/>
  </property>
  <property fmtid="{D5CDD505-2E9C-101B-9397-08002B2CF9AE}" pid="6" name="Schlagwort">
    <vt:lpwstr/>
  </property>
  <property fmtid="{D5CDD505-2E9C-101B-9397-08002B2CF9AE}" pid="7" name="FederfuehrendesAktenzeichen">
    <vt:lpwstr>1673;#5530-FbW|f7900ed7-e237-40a2-8984-1f8c4b7d027f</vt:lpwstr>
  </property>
  <property fmtid="{D5CDD505-2E9C-101B-9397-08002B2CF9AE}" pid="8" name="IntranetRollen">
    <vt:lpwstr/>
  </property>
  <property fmtid="{D5CDD505-2E9C-101B-9397-08002B2CF9AE}" pid="9" name="RaeumlicherGeltungsbereich">
    <vt:lpwstr>3255;#969 RD-Bezirk S|80211f9f-8a20-4860-a582-8cbd3fe7627a</vt:lpwstr>
  </property>
</Properties>
</file>