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66" r:id="rId3"/>
    <p:sldId id="278" r:id="rId4"/>
    <p:sldId id="279" r:id="rId5"/>
    <p:sldId id="280" r:id="rId6"/>
    <p:sldId id="281" r:id="rId7"/>
    <p:sldId id="282" r:id="rId8"/>
    <p:sldId id="275" r:id="rId9"/>
    <p:sldId id="277" r:id="rId10"/>
    <p:sldId id="276" r:id="rId11"/>
  </p:sldIdLst>
  <p:sldSz cx="9144000" cy="6858000" type="screen4x3"/>
  <p:notesSz cx="6858000" cy="9144000"/>
  <p:defaultTextStyle>
    <a:defPPr>
      <a:defRPr lang="de-DE"/>
    </a:defPPr>
    <a:lvl1pPr marL="0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48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1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96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69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44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17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92" algn="l" defTabSz="9139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BA9E9-AC45-4CA9-9BA8-0AB8EF8FDEED}" type="doc">
      <dgm:prSet loTypeId="urn:microsoft.com/office/officeart/2008/layout/Bubble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41C37-CBE0-467A-A3EB-1FDF45D66B47}">
      <dgm:prSet phldrT="[Text]" custT="1"/>
      <dgm:spPr/>
      <dgm:t>
        <a:bodyPr/>
        <a:lstStyle/>
        <a:p>
          <a:r>
            <a:rPr lang="de-DE" sz="1400" b="1" dirty="0" smtClean="0"/>
            <a:t>Beratungen in Servicestelle zur RL Wohnraumanpassung</a:t>
          </a:r>
          <a:endParaRPr lang="de-DE" sz="1400" b="1" dirty="0"/>
        </a:p>
      </dgm:t>
    </dgm:pt>
    <dgm:pt modelId="{CB91C8BB-5503-42F9-A9C7-707C5D9FF050}" type="parTrans" cxnId="{DF612219-AD57-477B-9178-D21DB348664D}">
      <dgm:prSet/>
      <dgm:spPr/>
      <dgm:t>
        <a:bodyPr/>
        <a:lstStyle/>
        <a:p>
          <a:endParaRPr lang="de-DE"/>
        </a:p>
      </dgm:t>
    </dgm:pt>
    <dgm:pt modelId="{EB7FADAA-5E4D-41C4-9B4B-4A8BB1C08D77}" type="sibTrans" cxnId="{DF612219-AD57-477B-9178-D21DB348664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7492DCE0-4284-4F02-A586-A91D992436BB}">
      <dgm:prSet phldrT="[Text]" custT="1"/>
      <dgm:spPr/>
      <dgm:t>
        <a:bodyPr/>
        <a:lstStyle/>
        <a:p>
          <a:endParaRPr lang="de-DE" sz="800" b="1" dirty="0" smtClean="0"/>
        </a:p>
        <a:p>
          <a:endParaRPr lang="de-DE" sz="1200" b="1" dirty="0" smtClean="0"/>
        </a:p>
        <a:p>
          <a:r>
            <a:rPr lang="de-DE" sz="1200" b="1" dirty="0" smtClean="0"/>
            <a:t> 		</a:t>
          </a:r>
          <a:r>
            <a:rPr lang="de-DE" sz="1400" b="1" dirty="0" smtClean="0"/>
            <a:t>komplexe Beratungen zu 		Pflegeleistungen, 			Pflegeplätzen und 			Pflegediensten</a:t>
          </a:r>
          <a:endParaRPr lang="de-DE" sz="1400" b="1" dirty="0"/>
        </a:p>
      </dgm:t>
    </dgm:pt>
    <dgm:pt modelId="{9C08D6EF-24FC-4B5E-8CCE-118CB98F484E}" type="parTrans" cxnId="{1C684E02-FCC4-423A-B186-8073813906C0}">
      <dgm:prSet/>
      <dgm:spPr/>
      <dgm:t>
        <a:bodyPr/>
        <a:lstStyle/>
        <a:p>
          <a:endParaRPr lang="de-DE"/>
        </a:p>
      </dgm:t>
    </dgm:pt>
    <dgm:pt modelId="{E89B47AA-ABEE-4B70-A363-AA1E602C4733}" type="sibTrans" cxnId="{1C684E02-FCC4-423A-B186-8073813906C0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6F8EC008-CA8D-4D36-837C-2923880F7B72}">
      <dgm:prSet phldrT="[Text]" custT="1"/>
      <dgm:spPr/>
      <dgm:t>
        <a:bodyPr/>
        <a:lstStyle/>
        <a:p>
          <a:r>
            <a:rPr lang="de-DE" sz="1400" b="1" dirty="0" smtClean="0"/>
            <a:t>   				2 Fachtage „Alter erleben   	und 						Kommunikation mit Älteren“</a:t>
          </a:r>
          <a:endParaRPr lang="de-DE" sz="1400" b="1" dirty="0"/>
        </a:p>
      </dgm:t>
    </dgm:pt>
    <dgm:pt modelId="{886A658B-E731-481E-A733-86909022E1E0}" type="parTrans" cxnId="{2EDE0E38-0CC0-40BE-A1B4-828A031E3DE4}">
      <dgm:prSet/>
      <dgm:spPr/>
      <dgm:t>
        <a:bodyPr/>
        <a:lstStyle/>
        <a:p>
          <a:endParaRPr lang="de-DE"/>
        </a:p>
      </dgm:t>
    </dgm:pt>
    <dgm:pt modelId="{52396F80-4498-4637-8828-D9E1F3B90809}" type="sibTrans" cxnId="{2EDE0E38-0CC0-40BE-A1B4-828A031E3DE4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A1463BB2-B697-4535-AF8C-AE9C09E10EEA}">
      <dgm:prSet phldrT="[Text]" custT="1"/>
      <dgm:spPr/>
      <dgm:t>
        <a:bodyPr/>
        <a:lstStyle/>
        <a:p>
          <a:r>
            <a:rPr lang="de-DE" sz="1000" b="1" dirty="0" smtClean="0"/>
            <a:t>    				</a:t>
          </a:r>
          <a:r>
            <a:rPr lang="de-DE" sz="1400" b="1" dirty="0" smtClean="0"/>
            <a:t>12 Veranstaltungen für Gruppen aus dem Pflegebereich</a:t>
          </a:r>
          <a:endParaRPr lang="de-DE" sz="1400" b="1" dirty="0"/>
        </a:p>
      </dgm:t>
    </dgm:pt>
    <dgm:pt modelId="{FD3ED7BA-9116-4B7B-9D54-572B16D61FEF}" type="parTrans" cxnId="{559909CB-030D-4785-926E-9EC376D7AFF9}">
      <dgm:prSet/>
      <dgm:spPr/>
      <dgm:t>
        <a:bodyPr/>
        <a:lstStyle/>
        <a:p>
          <a:endParaRPr lang="de-DE"/>
        </a:p>
      </dgm:t>
    </dgm:pt>
    <dgm:pt modelId="{5487AD8C-ABAF-4646-99DC-845E1D4B6968}" type="sibTrans" cxnId="{559909CB-030D-4785-926E-9EC376D7AFF9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BBF27329-8F8D-46E5-B41B-7BBCE83F3206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1400" b="1" dirty="0" smtClean="0"/>
            <a:t>      Beratungen zu betreuten                             	Wohnformen im VLK</a:t>
          </a:r>
          <a:endParaRPr lang="de-DE" sz="1400" b="1" dirty="0"/>
        </a:p>
      </dgm:t>
    </dgm:pt>
    <dgm:pt modelId="{FE87FFC6-D660-4A0D-A203-57A91B3E168C}" type="parTrans" cxnId="{51C0B4C4-0F17-4B41-8C3F-840A295DBBBC}">
      <dgm:prSet/>
      <dgm:spPr/>
      <dgm:t>
        <a:bodyPr/>
        <a:lstStyle/>
        <a:p>
          <a:endParaRPr lang="de-DE"/>
        </a:p>
      </dgm:t>
    </dgm:pt>
    <dgm:pt modelId="{8E7FA310-CD27-463E-89F8-DB2A138B9DF4}" type="sibTrans" cxnId="{51C0B4C4-0F17-4B41-8C3F-840A295DBBBC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AAED6706-2EBC-4F96-8E99-DF15D48E86C2}">
      <dgm:prSet phldrT="[Text]" custT="1"/>
      <dgm:spPr/>
      <dgm:t>
        <a:bodyPr/>
        <a:lstStyle/>
        <a:p>
          <a:endParaRPr lang="de-DE" sz="1400" b="1" dirty="0"/>
        </a:p>
      </dgm:t>
    </dgm:pt>
    <dgm:pt modelId="{E254889E-A6C2-414E-8822-90AC5D5B78B4}" type="parTrans" cxnId="{9AFFC168-F446-4968-9635-0773F08DCA5B}">
      <dgm:prSet/>
      <dgm:spPr/>
      <dgm:t>
        <a:bodyPr/>
        <a:lstStyle/>
        <a:p>
          <a:endParaRPr lang="de-DE"/>
        </a:p>
      </dgm:t>
    </dgm:pt>
    <dgm:pt modelId="{24835B00-51B9-44E2-A187-85576D5E29D8}" type="sibTrans" cxnId="{9AFFC168-F446-4968-9635-0773F08DCA5B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0855FD98-8C38-4305-977A-7D6C76F8890E}">
      <dgm:prSet phldrT="[Text]" custT="1"/>
      <dgm:spPr/>
      <dgm:t>
        <a:bodyPr/>
        <a:lstStyle/>
        <a:p>
          <a:endParaRPr lang="de-DE" sz="1400" b="1" dirty="0" smtClean="0"/>
        </a:p>
        <a:p>
          <a:r>
            <a:rPr lang="de-DE" sz="1400" b="1" dirty="0" smtClean="0"/>
            <a:t>8 Veranstaltungen für Schülergruppen </a:t>
          </a:r>
        </a:p>
        <a:p>
          <a:r>
            <a:rPr lang="de-DE" sz="1400" b="1" dirty="0" smtClean="0"/>
            <a:t>(Berufsorientierung, Neigungskurs</a:t>
          </a:r>
          <a:r>
            <a:rPr lang="de-DE" sz="1200" b="1" dirty="0" smtClean="0"/>
            <a:t>)</a:t>
          </a:r>
          <a:endParaRPr lang="de-DE" sz="1200" b="1" dirty="0"/>
        </a:p>
      </dgm:t>
    </dgm:pt>
    <dgm:pt modelId="{86C248FC-4C5A-4E37-B984-08B2F66EAA99}" type="parTrans" cxnId="{C19646A5-790A-4C41-933B-85D23AE4EF0E}">
      <dgm:prSet/>
      <dgm:spPr/>
      <dgm:t>
        <a:bodyPr/>
        <a:lstStyle/>
        <a:p>
          <a:endParaRPr lang="de-DE"/>
        </a:p>
      </dgm:t>
    </dgm:pt>
    <dgm:pt modelId="{9B97728D-69F4-41DA-A039-025F0B0765EC}" type="sibTrans" cxnId="{C19646A5-790A-4C41-933B-85D23AE4EF0E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1D0B7865-C663-4037-845C-526DD8920801}" type="pres">
      <dgm:prSet presAssocID="{DCBBA9E9-AC45-4CA9-9BA8-0AB8EF8FDEED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de-DE"/>
        </a:p>
      </dgm:t>
    </dgm:pt>
    <dgm:pt modelId="{312F7FB4-816A-4949-B526-2D50F805DD24}" type="pres">
      <dgm:prSet presAssocID="{DCBBA9E9-AC45-4CA9-9BA8-0AB8EF8FDEED}" presName="accent_6" presStyleLbl="alignNode1" presStyleIdx="0" presStyleCnt="13"/>
      <dgm:spPr/>
    </dgm:pt>
    <dgm:pt modelId="{908F2431-75DA-4C4E-844B-1F5B46CD0F91}" type="pres">
      <dgm:prSet presAssocID="{76C41C37-CBE0-467A-A3EB-1FDF45D66B47}" presName="parent_text_1" presStyleLbl="revTx" presStyleIdx="0" presStyleCnt="7" custScaleX="173569" custScaleY="406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C9EA84-4392-46B7-B991-15C79D0FA230}" type="pres">
      <dgm:prSet presAssocID="{76C41C37-CBE0-467A-A3EB-1FDF45D66B47}" presName="image_accent_1" presStyleCnt="0"/>
      <dgm:spPr/>
    </dgm:pt>
    <dgm:pt modelId="{AAA73BFE-8A5A-4960-84E9-CABAF915B75C}" type="pres">
      <dgm:prSet presAssocID="{76C41C37-CBE0-467A-A3EB-1FDF45D66B47}" presName="imageAccentRepeatNode" presStyleLbl="alignNode1" presStyleIdx="1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563D2324-80A2-427F-8304-428214D0C556}" type="pres">
      <dgm:prSet presAssocID="{76C41C37-CBE0-467A-A3EB-1FDF45D66B47}" presName="accent_1" presStyleLbl="alignNode1" presStyleIdx="2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9DBC373F-1888-4E36-86FE-EEC5BCF6BD16}" type="pres">
      <dgm:prSet presAssocID="{EB7FADAA-5E4D-41C4-9B4B-4A8BB1C08D77}" presName="image_1" presStyleCnt="0"/>
      <dgm:spPr/>
    </dgm:pt>
    <dgm:pt modelId="{497A2641-AEF3-4927-8F73-E8823917477F}" type="pres">
      <dgm:prSet presAssocID="{EB7FADAA-5E4D-41C4-9B4B-4A8BB1C08D77}" presName="imageRepeatNode" presStyleLbl="fgImgPlace1" presStyleIdx="0" presStyleCnt="7"/>
      <dgm:spPr/>
      <dgm:t>
        <a:bodyPr/>
        <a:lstStyle/>
        <a:p>
          <a:endParaRPr lang="de-DE"/>
        </a:p>
      </dgm:t>
    </dgm:pt>
    <dgm:pt modelId="{673CB80D-74FA-47BF-8BA9-8B760AD04C8B}" type="pres">
      <dgm:prSet presAssocID="{7492DCE0-4284-4F02-A586-A91D992436BB}" presName="parent_text_2" presStyleLbl="revTx" presStyleIdx="1" presStyleCnt="7" custScaleX="175768" custScaleY="236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162616-F386-4744-9725-1AD357D03CC0}" type="pres">
      <dgm:prSet presAssocID="{7492DCE0-4284-4F02-A586-A91D992436BB}" presName="image_accent_2" presStyleCnt="0"/>
      <dgm:spPr/>
    </dgm:pt>
    <dgm:pt modelId="{0B61E111-3AA1-4C73-BD9F-AE0435CC0CFD}" type="pres">
      <dgm:prSet presAssocID="{7492DCE0-4284-4F02-A586-A91D992436BB}" presName="imageAccentRepeatNode" presStyleLbl="alignNode1" presStyleIdx="3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DFF575E7-74BE-477F-82F1-9258D64DB704}" type="pres">
      <dgm:prSet presAssocID="{E89B47AA-ABEE-4B70-A363-AA1E602C4733}" presName="image_2" presStyleCnt="0"/>
      <dgm:spPr/>
    </dgm:pt>
    <dgm:pt modelId="{996A491E-DF14-443C-9186-1D4A5FF34089}" type="pres">
      <dgm:prSet presAssocID="{E89B47AA-ABEE-4B70-A363-AA1E602C4733}" presName="imageRepeatNode" presStyleLbl="fgImgPlace1" presStyleIdx="1" presStyleCnt="7"/>
      <dgm:spPr/>
      <dgm:t>
        <a:bodyPr/>
        <a:lstStyle/>
        <a:p>
          <a:endParaRPr lang="de-DE"/>
        </a:p>
      </dgm:t>
    </dgm:pt>
    <dgm:pt modelId="{41845249-9330-463E-A2FF-A2204DD33286}" type="pres">
      <dgm:prSet presAssocID="{6F8EC008-CA8D-4D36-837C-2923880F7B72}" presName="image_accent_3" presStyleCnt="0"/>
      <dgm:spPr/>
    </dgm:pt>
    <dgm:pt modelId="{F964C10E-A886-418C-9CC3-31C16BC884A0}" type="pres">
      <dgm:prSet presAssocID="{6F8EC008-CA8D-4D36-837C-2923880F7B72}" presName="imageAccentRepeatNode" presStyleLbl="alignNode1" presStyleIdx="4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61E61EB7-CF15-4305-A15A-017FAB58A403}" type="pres">
      <dgm:prSet presAssocID="{6F8EC008-CA8D-4D36-837C-2923880F7B72}" presName="parent_text_3" presStyleLbl="revTx" presStyleIdx="2" presStyleCnt="7" custScaleX="402874" custScaleY="149412" custLinFactNeighborX="10283" custLinFactNeighborY="-1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DD576-E9E0-4102-A137-4EA72F5C9F80}" type="pres">
      <dgm:prSet presAssocID="{6F8EC008-CA8D-4D36-837C-2923880F7B72}" presName="accent_2" presStyleLbl="alignNode1" presStyleIdx="5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4CA7CB76-8DEB-4B1F-9032-2089649F1852}" type="pres">
      <dgm:prSet presAssocID="{6F8EC008-CA8D-4D36-837C-2923880F7B72}" presName="accent_3" presStyleLbl="alignNode1" presStyleIdx="6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A8A1967A-E398-46AD-B68F-B038EFEEB20D}" type="pres">
      <dgm:prSet presAssocID="{52396F80-4498-4637-8828-D9E1F3B90809}" presName="image_3" presStyleCnt="0"/>
      <dgm:spPr/>
    </dgm:pt>
    <dgm:pt modelId="{180B21EC-BBFF-4F40-8D93-27121ED5F0B1}" type="pres">
      <dgm:prSet presAssocID="{52396F80-4498-4637-8828-D9E1F3B90809}" presName="imageRepeatNode" presStyleLbl="fgImgPlace1" presStyleIdx="2" presStyleCnt="7"/>
      <dgm:spPr/>
      <dgm:t>
        <a:bodyPr/>
        <a:lstStyle/>
        <a:p>
          <a:endParaRPr lang="de-DE"/>
        </a:p>
      </dgm:t>
    </dgm:pt>
    <dgm:pt modelId="{5E7FAAA3-F84F-4A18-9C63-27A9CBA29AAE}" type="pres">
      <dgm:prSet presAssocID="{A1463BB2-B697-4535-AF8C-AE9C09E10EEA}" presName="image_accent_4" presStyleCnt="0"/>
      <dgm:spPr/>
    </dgm:pt>
    <dgm:pt modelId="{42C67C8B-EEC8-46EC-A919-37A8CD3816E2}" type="pres">
      <dgm:prSet presAssocID="{A1463BB2-B697-4535-AF8C-AE9C09E10EEA}" presName="imageAccentRepeatNode" presStyleLbl="alignNode1" presStyleIdx="7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5A3D9D0B-9BAD-4EC6-AD24-A8D48985A715}" type="pres">
      <dgm:prSet presAssocID="{A1463BB2-B697-4535-AF8C-AE9C09E10EEA}" presName="parent_text_4" presStyleLbl="revTx" presStyleIdx="3" presStyleCnt="7" custScaleX="402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55301D-DD57-4752-8434-41A39C94E4C2}" type="pres">
      <dgm:prSet presAssocID="{A1463BB2-B697-4535-AF8C-AE9C09E10EEA}" presName="accent_4" presStyleLbl="alignNode1" presStyleIdx="8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D18408F9-4F04-4F65-A025-090907934DB8}" type="pres">
      <dgm:prSet presAssocID="{5487AD8C-ABAF-4646-99DC-845E1D4B6968}" presName="image_4" presStyleCnt="0"/>
      <dgm:spPr/>
    </dgm:pt>
    <dgm:pt modelId="{DBB72E3F-DE2C-436D-AF86-C01FC93C67FA}" type="pres">
      <dgm:prSet presAssocID="{5487AD8C-ABAF-4646-99DC-845E1D4B6968}" presName="imageRepeatNode" presStyleLbl="fgImgPlace1" presStyleIdx="3" presStyleCnt="7"/>
      <dgm:spPr/>
      <dgm:t>
        <a:bodyPr/>
        <a:lstStyle/>
        <a:p>
          <a:endParaRPr lang="de-DE"/>
        </a:p>
      </dgm:t>
    </dgm:pt>
    <dgm:pt modelId="{1C97FA42-0139-4818-95F7-8DF446B75465}" type="pres">
      <dgm:prSet presAssocID="{BBF27329-8F8D-46E5-B41B-7BBCE83F3206}" presName="image_accent_5" presStyleCnt="0"/>
      <dgm:spPr/>
    </dgm:pt>
    <dgm:pt modelId="{4902BAE2-A270-4F5D-AE0F-8A4237114448}" type="pres">
      <dgm:prSet presAssocID="{BBF27329-8F8D-46E5-B41B-7BBCE83F3206}" presName="imageAccentRepeatNode" presStyleLbl="alignNode1" presStyleIdx="9" presStyleCnt="13"/>
      <dgm:spPr/>
    </dgm:pt>
    <dgm:pt modelId="{6FF2064E-9BE1-4083-AD3B-A8B582180E0D}" type="pres">
      <dgm:prSet presAssocID="{BBF27329-8F8D-46E5-B41B-7BBCE83F3206}" presName="parent_text_5" presStyleLbl="revTx" presStyleIdx="4" presStyleCnt="7" custScaleX="294283" custScaleY="79837" custLinFactNeighborX="4247" custLinFactNeighborY="14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27A5B3-ADD9-46BE-9DA0-BCF8DB0CE1BF}" type="pres">
      <dgm:prSet presAssocID="{8E7FA310-CD27-463E-89F8-DB2A138B9DF4}" presName="image_5" presStyleCnt="0"/>
      <dgm:spPr/>
    </dgm:pt>
    <dgm:pt modelId="{52EA8492-7321-4597-8890-F22A859C439C}" type="pres">
      <dgm:prSet presAssocID="{8E7FA310-CD27-463E-89F8-DB2A138B9DF4}" presName="imageRepeatNode" presStyleLbl="fgImgPlace1" presStyleIdx="4" presStyleCnt="7"/>
      <dgm:spPr/>
      <dgm:t>
        <a:bodyPr/>
        <a:lstStyle/>
        <a:p>
          <a:endParaRPr lang="de-DE"/>
        </a:p>
      </dgm:t>
    </dgm:pt>
    <dgm:pt modelId="{AC1F5767-AD4B-4048-BE7C-60DA11D83655}" type="pres">
      <dgm:prSet presAssocID="{AAED6706-2EBC-4F96-8E99-DF15D48E86C2}" presName="parent_text_6" presStyleLbl="revTx" presStyleIdx="5" presStyleCnt="7" custScaleX="136698" custScaleY="145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BB8EB9-F9A8-4FC9-ABC0-801A2A53E53E}" type="pres">
      <dgm:prSet presAssocID="{AAED6706-2EBC-4F96-8E99-DF15D48E86C2}" presName="image_accent_6" presStyleCnt="0"/>
      <dgm:spPr/>
    </dgm:pt>
    <dgm:pt modelId="{22582DC5-4085-4262-AA25-33686D92CDCC}" type="pres">
      <dgm:prSet presAssocID="{AAED6706-2EBC-4F96-8E99-DF15D48E86C2}" presName="imageAccentRepeatNode" presStyleLbl="alignNode1" presStyleIdx="10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9046B0FC-3A6D-4EEC-B25C-4BBE9B29FB8B}" type="pres">
      <dgm:prSet presAssocID="{AAED6706-2EBC-4F96-8E99-DF15D48E86C2}" presName="accent_5" presStyleLbl="alignNode1" presStyleIdx="11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A1334E8A-BBD4-4C1F-BC3A-DF44A567A9A5}" type="pres">
      <dgm:prSet presAssocID="{24835B00-51B9-44E2-A187-85576D5E29D8}" presName="image_6" presStyleCnt="0"/>
      <dgm:spPr/>
    </dgm:pt>
    <dgm:pt modelId="{A51C67BF-F646-4006-ADD8-55368C528843}" type="pres">
      <dgm:prSet presAssocID="{24835B00-51B9-44E2-A187-85576D5E29D8}" presName="imageRepeatNode" presStyleLbl="fgImgPlace1" presStyleIdx="5" presStyleCnt="7"/>
      <dgm:spPr/>
      <dgm:t>
        <a:bodyPr/>
        <a:lstStyle/>
        <a:p>
          <a:endParaRPr lang="de-DE"/>
        </a:p>
      </dgm:t>
    </dgm:pt>
    <dgm:pt modelId="{649BFAD9-0F44-4FB4-9D8C-4C1A5438EF09}" type="pres">
      <dgm:prSet presAssocID="{0855FD98-8C38-4305-977A-7D6C76F8890E}" presName="parent_text_7" presStyleLbl="revTx" presStyleIdx="6" presStyleCnt="7" custScaleX="300180" custLinFactNeighborX="-48531" custLinFactNeighborY="10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ECFA42-4575-4D9B-B6FD-97EE70A98546}" type="pres">
      <dgm:prSet presAssocID="{0855FD98-8C38-4305-977A-7D6C76F8890E}" presName="image_accent_7" presStyleCnt="0"/>
      <dgm:spPr/>
    </dgm:pt>
    <dgm:pt modelId="{EB0B6834-2048-42F9-8395-9A700B40B39C}" type="pres">
      <dgm:prSet presAssocID="{0855FD98-8C38-4305-977A-7D6C76F8890E}" presName="imageAccentRepeatNode" presStyleLbl="alignNode1" presStyleIdx="12" presStyleCnt="13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56E08EC5-5EA2-4960-91A5-FEFDB9BE6CAF}" type="pres">
      <dgm:prSet presAssocID="{9B97728D-69F4-41DA-A039-025F0B0765EC}" presName="image_7" presStyleCnt="0"/>
      <dgm:spPr/>
    </dgm:pt>
    <dgm:pt modelId="{59ACF3FD-6095-479C-8BE3-129D14CA1D6C}" type="pres">
      <dgm:prSet presAssocID="{9B97728D-69F4-41DA-A039-025F0B0765EC}" presName="imageRepeatNode" presStyleLbl="fgImgPlace1" presStyleIdx="6" presStyleCnt="7"/>
      <dgm:spPr/>
      <dgm:t>
        <a:bodyPr/>
        <a:lstStyle/>
        <a:p>
          <a:endParaRPr lang="de-DE"/>
        </a:p>
      </dgm:t>
    </dgm:pt>
  </dgm:ptLst>
  <dgm:cxnLst>
    <dgm:cxn modelId="{51F082D2-985A-40A3-B56C-3DE4AF793437}" type="presOf" srcId="{24835B00-51B9-44E2-A187-85576D5E29D8}" destId="{A51C67BF-F646-4006-ADD8-55368C528843}" srcOrd="0" destOrd="0" presId="urn:microsoft.com/office/officeart/2008/layout/BubblePictureList"/>
    <dgm:cxn modelId="{51C0B4C4-0F17-4B41-8C3F-840A295DBBBC}" srcId="{DCBBA9E9-AC45-4CA9-9BA8-0AB8EF8FDEED}" destId="{BBF27329-8F8D-46E5-B41B-7BBCE83F3206}" srcOrd="4" destOrd="0" parTransId="{FE87FFC6-D660-4A0D-A203-57A91B3E168C}" sibTransId="{8E7FA310-CD27-463E-89F8-DB2A138B9DF4}"/>
    <dgm:cxn modelId="{B215D1A2-AEB3-452D-ADCD-0C0869C12AA4}" type="presOf" srcId="{A1463BB2-B697-4535-AF8C-AE9C09E10EEA}" destId="{5A3D9D0B-9BAD-4EC6-AD24-A8D48985A715}" srcOrd="0" destOrd="0" presId="urn:microsoft.com/office/officeart/2008/layout/BubblePictureList"/>
    <dgm:cxn modelId="{D33B7E48-2373-49D2-A93F-2AF01E025AA9}" type="presOf" srcId="{7492DCE0-4284-4F02-A586-A91D992436BB}" destId="{673CB80D-74FA-47BF-8BA9-8B760AD04C8B}" srcOrd="0" destOrd="0" presId="urn:microsoft.com/office/officeart/2008/layout/BubblePictureList"/>
    <dgm:cxn modelId="{DF612219-AD57-477B-9178-D21DB348664D}" srcId="{DCBBA9E9-AC45-4CA9-9BA8-0AB8EF8FDEED}" destId="{76C41C37-CBE0-467A-A3EB-1FDF45D66B47}" srcOrd="0" destOrd="0" parTransId="{CB91C8BB-5503-42F9-A9C7-707C5D9FF050}" sibTransId="{EB7FADAA-5E4D-41C4-9B4B-4A8BB1C08D77}"/>
    <dgm:cxn modelId="{559909CB-030D-4785-926E-9EC376D7AFF9}" srcId="{DCBBA9E9-AC45-4CA9-9BA8-0AB8EF8FDEED}" destId="{A1463BB2-B697-4535-AF8C-AE9C09E10EEA}" srcOrd="3" destOrd="0" parTransId="{FD3ED7BA-9116-4B7B-9D54-572B16D61FEF}" sibTransId="{5487AD8C-ABAF-4646-99DC-845E1D4B6968}"/>
    <dgm:cxn modelId="{2EDE0E38-0CC0-40BE-A1B4-828A031E3DE4}" srcId="{DCBBA9E9-AC45-4CA9-9BA8-0AB8EF8FDEED}" destId="{6F8EC008-CA8D-4D36-837C-2923880F7B72}" srcOrd="2" destOrd="0" parTransId="{886A658B-E731-481E-A733-86909022E1E0}" sibTransId="{52396F80-4498-4637-8828-D9E1F3B90809}"/>
    <dgm:cxn modelId="{82FBD5AD-350F-4E9A-975B-2F51911F4C5C}" type="presOf" srcId="{52396F80-4498-4637-8828-D9E1F3B90809}" destId="{180B21EC-BBFF-4F40-8D93-27121ED5F0B1}" srcOrd="0" destOrd="0" presId="urn:microsoft.com/office/officeart/2008/layout/BubblePictureList"/>
    <dgm:cxn modelId="{38CD3C24-EF01-4A46-B33C-03D3688085A6}" type="presOf" srcId="{6F8EC008-CA8D-4D36-837C-2923880F7B72}" destId="{61E61EB7-CF15-4305-A15A-017FAB58A403}" srcOrd="0" destOrd="0" presId="urn:microsoft.com/office/officeart/2008/layout/BubblePictureList"/>
    <dgm:cxn modelId="{6E9A1CD7-058E-4CF1-A03A-F438BAB6CA75}" type="presOf" srcId="{8E7FA310-CD27-463E-89F8-DB2A138B9DF4}" destId="{52EA8492-7321-4597-8890-F22A859C439C}" srcOrd="0" destOrd="0" presId="urn:microsoft.com/office/officeart/2008/layout/BubblePictureList"/>
    <dgm:cxn modelId="{966EAA56-75C3-4074-AF4A-1A8233826DC8}" type="presOf" srcId="{DCBBA9E9-AC45-4CA9-9BA8-0AB8EF8FDEED}" destId="{1D0B7865-C663-4037-845C-526DD8920801}" srcOrd="0" destOrd="0" presId="urn:microsoft.com/office/officeart/2008/layout/BubblePictureList"/>
    <dgm:cxn modelId="{4A1C3A2C-90DD-40AA-96AA-F87308DF6224}" type="presOf" srcId="{E89B47AA-ABEE-4B70-A363-AA1E602C4733}" destId="{996A491E-DF14-443C-9186-1D4A5FF34089}" srcOrd="0" destOrd="0" presId="urn:microsoft.com/office/officeart/2008/layout/BubblePictureList"/>
    <dgm:cxn modelId="{F6B2BDFD-E7A1-4E80-B53C-1B42B7008443}" type="presOf" srcId="{EB7FADAA-5E4D-41C4-9B4B-4A8BB1C08D77}" destId="{497A2641-AEF3-4927-8F73-E8823917477F}" srcOrd="0" destOrd="0" presId="urn:microsoft.com/office/officeart/2008/layout/BubblePictureList"/>
    <dgm:cxn modelId="{1C684E02-FCC4-423A-B186-8073813906C0}" srcId="{DCBBA9E9-AC45-4CA9-9BA8-0AB8EF8FDEED}" destId="{7492DCE0-4284-4F02-A586-A91D992436BB}" srcOrd="1" destOrd="0" parTransId="{9C08D6EF-24FC-4B5E-8CCE-118CB98F484E}" sibTransId="{E89B47AA-ABEE-4B70-A363-AA1E602C4733}"/>
    <dgm:cxn modelId="{A538D948-A51D-48AA-81AD-02B9ED0FE92D}" type="presOf" srcId="{AAED6706-2EBC-4F96-8E99-DF15D48E86C2}" destId="{AC1F5767-AD4B-4048-BE7C-60DA11D83655}" srcOrd="0" destOrd="0" presId="urn:microsoft.com/office/officeart/2008/layout/BubblePictureList"/>
    <dgm:cxn modelId="{C19646A5-790A-4C41-933B-85D23AE4EF0E}" srcId="{DCBBA9E9-AC45-4CA9-9BA8-0AB8EF8FDEED}" destId="{0855FD98-8C38-4305-977A-7D6C76F8890E}" srcOrd="6" destOrd="0" parTransId="{86C248FC-4C5A-4E37-B984-08B2F66EAA99}" sibTransId="{9B97728D-69F4-41DA-A039-025F0B0765EC}"/>
    <dgm:cxn modelId="{6AD70599-D1C8-472A-A73D-DFA486FBC8C2}" type="presOf" srcId="{BBF27329-8F8D-46E5-B41B-7BBCE83F3206}" destId="{6FF2064E-9BE1-4083-AD3B-A8B582180E0D}" srcOrd="0" destOrd="0" presId="urn:microsoft.com/office/officeart/2008/layout/BubblePictureList"/>
    <dgm:cxn modelId="{A36630A5-C2FF-45F5-B5A9-39131C62556C}" type="presOf" srcId="{76C41C37-CBE0-467A-A3EB-1FDF45D66B47}" destId="{908F2431-75DA-4C4E-844B-1F5B46CD0F91}" srcOrd="0" destOrd="0" presId="urn:microsoft.com/office/officeart/2008/layout/BubblePictureList"/>
    <dgm:cxn modelId="{B67E357F-93BB-43B9-A035-C9EA2AE1EA7C}" type="presOf" srcId="{9B97728D-69F4-41DA-A039-025F0B0765EC}" destId="{59ACF3FD-6095-479C-8BE3-129D14CA1D6C}" srcOrd="0" destOrd="0" presId="urn:microsoft.com/office/officeart/2008/layout/BubblePictureList"/>
    <dgm:cxn modelId="{5A8A6754-C5B3-45A2-9C4B-D50BBD775DA4}" type="presOf" srcId="{0855FD98-8C38-4305-977A-7D6C76F8890E}" destId="{649BFAD9-0F44-4FB4-9D8C-4C1A5438EF09}" srcOrd="0" destOrd="0" presId="urn:microsoft.com/office/officeart/2008/layout/BubblePictureList"/>
    <dgm:cxn modelId="{9AFFC168-F446-4968-9635-0773F08DCA5B}" srcId="{DCBBA9E9-AC45-4CA9-9BA8-0AB8EF8FDEED}" destId="{AAED6706-2EBC-4F96-8E99-DF15D48E86C2}" srcOrd="5" destOrd="0" parTransId="{E254889E-A6C2-414E-8822-90AC5D5B78B4}" sibTransId="{24835B00-51B9-44E2-A187-85576D5E29D8}"/>
    <dgm:cxn modelId="{8668129E-219F-43DC-A77E-C192289C3836}" type="presOf" srcId="{5487AD8C-ABAF-4646-99DC-845E1D4B6968}" destId="{DBB72E3F-DE2C-436D-AF86-C01FC93C67FA}" srcOrd="0" destOrd="0" presId="urn:microsoft.com/office/officeart/2008/layout/BubblePictureList"/>
    <dgm:cxn modelId="{7DCF61C1-3AE7-44D5-905C-C413CC098184}" type="presParOf" srcId="{1D0B7865-C663-4037-845C-526DD8920801}" destId="{312F7FB4-816A-4949-B526-2D50F805DD24}" srcOrd="0" destOrd="0" presId="urn:microsoft.com/office/officeart/2008/layout/BubblePictureList"/>
    <dgm:cxn modelId="{EB35BF00-7660-438C-89F8-6EEC39CA9708}" type="presParOf" srcId="{1D0B7865-C663-4037-845C-526DD8920801}" destId="{908F2431-75DA-4C4E-844B-1F5B46CD0F91}" srcOrd="1" destOrd="0" presId="urn:microsoft.com/office/officeart/2008/layout/BubblePictureList"/>
    <dgm:cxn modelId="{0F8E784A-E2C4-4DBA-96B3-27AA596BBDC4}" type="presParOf" srcId="{1D0B7865-C663-4037-845C-526DD8920801}" destId="{69C9EA84-4392-46B7-B991-15C79D0FA230}" srcOrd="2" destOrd="0" presId="urn:microsoft.com/office/officeart/2008/layout/BubblePictureList"/>
    <dgm:cxn modelId="{54EEA2DE-42EB-4C40-8D89-96F380CA3A72}" type="presParOf" srcId="{69C9EA84-4392-46B7-B991-15C79D0FA230}" destId="{AAA73BFE-8A5A-4960-84E9-CABAF915B75C}" srcOrd="0" destOrd="0" presId="urn:microsoft.com/office/officeart/2008/layout/BubblePictureList"/>
    <dgm:cxn modelId="{7EF3F4F0-B5F8-4B37-9CCB-88AD919E5507}" type="presParOf" srcId="{1D0B7865-C663-4037-845C-526DD8920801}" destId="{563D2324-80A2-427F-8304-428214D0C556}" srcOrd="3" destOrd="0" presId="urn:microsoft.com/office/officeart/2008/layout/BubblePictureList"/>
    <dgm:cxn modelId="{B27BD9ED-CC09-4D86-B6FA-D3974A0CC4C5}" type="presParOf" srcId="{1D0B7865-C663-4037-845C-526DD8920801}" destId="{9DBC373F-1888-4E36-86FE-EEC5BCF6BD16}" srcOrd="4" destOrd="0" presId="urn:microsoft.com/office/officeart/2008/layout/BubblePictureList"/>
    <dgm:cxn modelId="{856AA79F-1343-4236-A278-5CAD0361081C}" type="presParOf" srcId="{9DBC373F-1888-4E36-86FE-EEC5BCF6BD16}" destId="{497A2641-AEF3-4927-8F73-E8823917477F}" srcOrd="0" destOrd="0" presId="urn:microsoft.com/office/officeart/2008/layout/BubblePictureList"/>
    <dgm:cxn modelId="{14F5235A-F702-4B1B-AE3C-C8B77F87D425}" type="presParOf" srcId="{1D0B7865-C663-4037-845C-526DD8920801}" destId="{673CB80D-74FA-47BF-8BA9-8B760AD04C8B}" srcOrd="5" destOrd="0" presId="urn:microsoft.com/office/officeart/2008/layout/BubblePictureList"/>
    <dgm:cxn modelId="{97404938-AAC9-4127-B5FD-545451E61282}" type="presParOf" srcId="{1D0B7865-C663-4037-845C-526DD8920801}" destId="{AA162616-F386-4744-9725-1AD357D03CC0}" srcOrd="6" destOrd="0" presId="urn:microsoft.com/office/officeart/2008/layout/BubblePictureList"/>
    <dgm:cxn modelId="{27E17C11-63E8-429F-9A5A-FC0797C730AB}" type="presParOf" srcId="{AA162616-F386-4744-9725-1AD357D03CC0}" destId="{0B61E111-3AA1-4C73-BD9F-AE0435CC0CFD}" srcOrd="0" destOrd="0" presId="urn:microsoft.com/office/officeart/2008/layout/BubblePictureList"/>
    <dgm:cxn modelId="{17D444F5-795F-43CA-85FC-71A40201E376}" type="presParOf" srcId="{1D0B7865-C663-4037-845C-526DD8920801}" destId="{DFF575E7-74BE-477F-82F1-9258D64DB704}" srcOrd="7" destOrd="0" presId="urn:microsoft.com/office/officeart/2008/layout/BubblePictureList"/>
    <dgm:cxn modelId="{12302647-429C-4D9E-9A1A-408C91ACBC16}" type="presParOf" srcId="{DFF575E7-74BE-477F-82F1-9258D64DB704}" destId="{996A491E-DF14-443C-9186-1D4A5FF34089}" srcOrd="0" destOrd="0" presId="urn:microsoft.com/office/officeart/2008/layout/BubblePictureList"/>
    <dgm:cxn modelId="{50AE289F-4C1B-4FD2-8064-96C0F98BB0D8}" type="presParOf" srcId="{1D0B7865-C663-4037-845C-526DD8920801}" destId="{41845249-9330-463E-A2FF-A2204DD33286}" srcOrd="8" destOrd="0" presId="urn:microsoft.com/office/officeart/2008/layout/BubblePictureList"/>
    <dgm:cxn modelId="{2AFC428E-9A46-41F8-83BF-D27E4679A25B}" type="presParOf" srcId="{41845249-9330-463E-A2FF-A2204DD33286}" destId="{F964C10E-A886-418C-9CC3-31C16BC884A0}" srcOrd="0" destOrd="0" presId="urn:microsoft.com/office/officeart/2008/layout/BubblePictureList"/>
    <dgm:cxn modelId="{2019FE2F-4B89-4EF6-9345-2B0EF43CD7DF}" type="presParOf" srcId="{1D0B7865-C663-4037-845C-526DD8920801}" destId="{61E61EB7-CF15-4305-A15A-017FAB58A403}" srcOrd="9" destOrd="0" presId="urn:microsoft.com/office/officeart/2008/layout/BubblePictureList"/>
    <dgm:cxn modelId="{1E97834B-6A75-4B73-9E08-7572861EB411}" type="presParOf" srcId="{1D0B7865-C663-4037-845C-526DD8920801}" destId="{FDEDD576-E9E0-4102-A137-4EA72F5C9F80}" srcOrd="10" destOrd="0" presId="urn:microsoft.com/office/officeart/2008/layout/BubblePictureList"/>
    <dgm:cxn modelId="{20E57BCD-F5D1-47CE-9258-917E01A18A46}" type="presParOf" srcId="{1D0B7865-C663-4037-845C-526DD8920801}" destId="{4CA7CB76-8DEB-4B1F-9032-2089649F1852}" srcOrd="11" destOrd="0" presId="urn:microsoft.com/office/officeart/2008/layout/BubblePictureList"/>
    <dgm:cxn modelId="{6B143155-B205-4640-A986-5FD5C7D3806A}" type="presParOf" srcId="{1D0B7865-C663-4037-845C-526DD8920801}" destId="{A8A1967A-E398-46AD-B68F-B038EFEEB20D}" srcOrd="12" destOrd="0" presId="urn:microsoft.com/office/officeart/2008/layout/BubblePictureList"/>
    <dgm:cxn modelId="{957926B2-9DC6-4F0C-9F04-937821D12F50}" type="presParOf" srcId="{A8A1967A-E398-46AD-B68F-B038EFEEB20D}" destId="{180B21EC-BBFF-4F40-8D93-27121ED5F0B1}" srcOrd="0" destOrd="0" presId="urn:microsoft.com/office/officeart/2008/layout/BubblePictureList"/>
    <dgm:cxn modelId="{A737BFDC-F9E2-481A-B8AD-D6B1B86ED0F4}" type="presParOf" srcId="{1D0B7865-C663-4037-845C-526DD8920801}" destId="{5E7FAAA3-F84F-4A18-9C63-27A9CBA29AAE}" srcOrd="13" destOrd="0" presId="urn:microsoft.com/office/officeart/2008/layout/BubblePictureList"/>
    <dgm:cxn modelId="{BCEB7987-310B-40F2-B2C7-8F8ED5C39246}" type="presParOf" srcId="{5E7FAAA3-F84F-4A18-9C63-27A9CBA29AAE}" destId="{42C67C8B-EEC8-46EC-A919-37A8CD3816E2}" srcOrd="0" destOrd="0" presId="urn:microsoft.com/office/officeart/2008/layout/BubblePictureList"/>
    <dgm:cxn modelId="{A87205DF-0A56-4786-887B-A2C1E2CA4863}" type="presParOf" srcId="{1D0B7865-C663-4037-845C-526DD8920801}" destId="{5A3D9D0B-9BAD-4EC6-AD24-A8D48985A715}" srcOrd="14" destOrd="0" presId="urn:microsoft.com/office/officeart/2008/layout/BubblePictureList"/>
    <dgm:cxn modelId="{689F10D7-896D-45FA-B98F-B11A6297A665}" type="presParOf" srcId="{1D0B7865-C663-4037-845C-526DD8920801}" destId="{7555301D-DD57-4752-8434-41A39C94E4C2}" srcOrd="15" destOrd="0" presId="urn:microsoft.com/office/officeart/2008/layout/BubblePictureList"/>
    <dgm:cxn modelId="{599C77E8-541B-4BB3-AD49-B4BDEE16DDD0}" type="presParOf" srcId="{1D0B7865-C663-4037-845C-526DD8920801}" destId="{D18408F9-4F04-4F65-A025-090907934DB8}" srcOrd="16" destOrd="0" presId="urn:microsoft.com/office/officeart/2008/layout/BubblePictureList"/>
    <dgm:cxn modelId="{62DE7733-D9AD-4554-9D07-B13764E4107E}" type="presParOf" srcId="{D18408F9-4F04-4F65-A025-090907934DB8}" destId="{DBB72E3F-DE2C-436D-AF86-C01FC93C67FA}" srcOrd="0" destOrd="0" presId="urn:microsoft.com/office/officeart/2008/layout/BubblePictureList"/>
    <dgm:cxn modelId="{1C8949D9-3B41-4016-88FE-486A2701F445}" type="presParOf" srcId="{1D0B7865-C663-4037-845C-526DD8920801}" destId="{1C97FA42-0139-4818-95F7-8DF446B75465}" srcOrd="17" destOrd="0" presId="urn:microsoft.com/office/officeart/2008/layout/BubblePictureList"/>
    <dgm:cxn modelId="{C371C417-BC54-4028-9548-F66A72EDA428}" type="presParOf" srcId="{1C97FA42-0139-4818-95F7-8DF446B75465}" destId="{4902BAE2-A270-4F5D-AE0F-8A4237114448}" srcOrd="0" destOrd="0" presId="urn:microsoft.com/office/officeart/2008/layout/BubblePictureList"/>
    <dgm:cxn modelId="{4298239E-52AB-463C-B678-895EE78EB5E3}" type="presParOf" srcId="{1D0B7865-C663-4037-845C-526DD8920801}" destId="{6FF2064E-9BE1-4083-AD3B-A8B582180E0D}" srcOrd="18" destOrd="0" presId="urn:microsoft.com/office/officeart/2008/layout/BubblePictureList"/>
    <dgm:cxn modelId="{6FF24A40-4473-4200-A1A3-ACFFF4629B36}" type="presParOf" srcId="{1D0B7865-C663-4037-845C-526DD8920801}" destId="{DF27A5B3-ADD9-46BE-9DA0-BCF8DB0CE1BF}" srcOrd="19" destOrd="0" presId="urn:microsoft.com/office/officeart/2008/layout/BubblePictureList"/>
    <dgm:cxn modelId="{EDFB4E54-B4FC-44B9-B428-54D0D9E0F0CC}" type="presParOf" srcId="{DF27A5B3-ADD9-46BE-9DA0-BCF8DB0CE1BF}" destId="{52EA8492-7321-4597-8890-F22A859C439C}" srcOrd="0" destOrd="0" presId="urn:microsoft.com/office/officeart/2008/layout/BubblePictureList"/>
    <dgm:cxn modelId="{B17849C9-6A19-42F1-818F-0242C54F8744}" type="presParOf" srcId="{1D0B7865-C663-4037-845C-526DD8920801}" destId="{AC1F5767-AD4B-4048-BE7C-60DA11D83655}" srcOrd="20" destOrd="0" presId="urn:microsoft.com/office/officeart/2008/layout/BubblePictureList"/>
    <dgm:cxn modelId="{FCD1DDD6-6216-429E-9678-C814F90A2CF9}" type="presParOf" srcId="{1D0B7865-C663-4037-845C-526DD8920801}" destId="{6FBB8EB9-F9A8-4FC9-ABC0-801A2A53E53E}" srcOrd="21" destOrd="0" presId="urn:microsoft.com/office/officeart/2008/layout/BubblePictureList"/>
    <dgm:cxn modelId="{6D8112D8-2D98-4917-98BD-FCE7FC59C235}" type="presParOf" srcId="{6FBB8EB9-F9A8-4FC9-ABC0-801A2A53E53E}" destId="{22582DC5-4085-4262-AA25-33686D92CDCC}" srcOrd="0" destOrd="0" presId="urn:microsoft.com/office/officeart/2008/layout/BubblePictureList"/>
    <dgm:cxn modelId="{F584915F-F128-4F5D-80D5-DD5162362327}" type="presParOf" srcId="{1D0B7865-C663-4037-845C-526DD8920801}" destId="{9046B0FC-3A6D-4EEC-B25C-4BBE9B29FB8B}" srcOrd="22" destOrd="0" presId="urn:microsoft.com/office/officeart/2008/layout/BubblePictureList"/>
    <dgm:cxn modelId="{6172656E-95B5-4F86-88CF-6C6907EC3008}" type="presParOf" srcId="{1D0B7865-C663-4037-845C-526DD8920801}" destId="{A1334E8A-BBD4-4C1F-BC3A-DF44A567A9A5}" srcOrd="23" destOrd="0" presId="urn:microsoft.com/office/officeart/2008/layout/BubblePictureList"/>
    <dgm:cxn modelId="{50C56AE8-230D-4C18-B225-8175D6FDF5E9}" type="presParOf" srcId="{A1334E8A-BBD4-4C1F-BC3A-DF44A567A9A5}" destId="{A51C67BF-F646-4006-ADD8-55368C528843}" srcOrd="0" destOrd="0" presId="urn:microsoft.com/office/officeart/2008/layout/BubblePictureList"/>
    <dgm:cxn modelId="{F36A34C0-3372-4567-8990-9225DC42A22C}" type="presParOf" srcId="{1D0B7865-C663-4037-845C-526DD8920801}" destId="{649BFAD9-0F44-4FB4-9D8C-4C1A5438EF09}" srcOrd="24" destOrd="0" presId="urn:microsoft.com/office/officeart/2008/layout/BubblePictureList"/>
    <dgm:cxn modelId="{97804D41-2F25-42C9-B371-3B8A2BA20DD2}" type="presParOf" srcId="{1D0B7865-C663-4037-845C-526DD8920801}" destId="{7EECFA42-4575-4D9B-B6FD-97EE70A98546}" srcOrd="25" destOrd="0" presId="urn:microsoft.com/office/officeart/2008/layout/BubblePictureList"/>
    <dgm:cxn modelId="{0D1D6B17-FED7-4A84-8D3A-42BB2A62E242}" type="presParOf" srcId="{7EECFA42-4575-4D9B-B6FD-97EE70A98546}" destId="{EB0B6834-2048-42F9-8395-9A700B40B39C}" srcOrd="0" destOrd="0" presId="urn:microsoft.com/office/officeart/2008/layout/BubblePictureList"/>
    <dgm:cxn modelId="{FAC5D1DF-C133-46B7-AB47-8593517110E3}" type="presParOf" srcId="{1D0B7865-C663-4037-845C-526DD8920801}" destId="{56E08EC5-5EA2-4960-91A5-FEFDB9BE6CAF}" srcOrd="26" destOrd="0" presId="urn:microsoft.com/office/officeart/2008/layout/BubblePictureList"/>
    <dgm:cxn modelId="{928CC231-3664-4FF1-8E00-8C4E841905BC}" type="presParOf" srcId="{56E08EC5-5EA2-4960-91A5-FEFDB9BE6CAF}" destId="{59ACF3FD-6095-479C-8BE3-129D14CA1D6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BA9E9-AC45-4CA9-9BA8-0AB8EF8FDEED}" type="doc">
      <dgm:prSet loTypeId="urn:microsoft.com/office/officeart/2008/layout/Bubble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C41C37-CBE0-467A-A3EB-1FDF45D66B47}">
      <dgm:prSet phldrT="[Text]" custT="1"/>
      <dgm:spPr/>
      <dgm:t>
        <a:bodyPr/>
        <a:lstStyle/>
        <a:p>
          <a:r>
            <a:rPr lang="de-DE" sz="1200" b="1" dirty="0" smtClean="0"/>
            <a:t>Umbau der als „Ausstellungstück“ vorhandenen Sanitärzelle in behindertengerechtes WC</a:t>
          </a:r>
          <a:endParaRPr lang="de-DE" sz="1200" b="1" dirty="0"/>
        </a:p>
      </dgm:t>
    </dgm:pt>
    <dgm:pt modelId="{CB91C8BB-5503-42F9-A9C7-707C5D9FF050}" type="parTrans" cxnId="{DF612219-AD57-477B-9178-D21DB348664D}">
      <dgm:prSet/>
      <dgm:spPr/>
      <dgm:t>
        <a:bodyPr/>
        <a:lstStyle/>
        <a:p>
          <a:endParaRPr lang="de-DE"/>
        </a:p>
      </dgm:t>
    </dgm:pt>
    <dgm:pt modelId="{EB7FADAA-5E4D-41C4-9B4B-4A8BB1C08D77}" type="sibTrans" cxnId="{DF612219-AD57-477B-9178-D21DB348664D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7492DCE0-4284-4F02-A586-A91D992436BB}">
      <dgm:prSet phldrT="[Text]" custT="1"/>
      <dgm:spPr/>
      <dgm:t>
        <a:bodyPr/>
        <a:lstStyle/>
        <a:p>
          <a:pPr>
            <a:spcAft>
              <a:spcPct val="35000"/>
            </a:spcAft>
          </a:pPr>
          <a:endParaRPr lang="de-DE" sz="1400" b="1" dirty="0" smtClean="0"/>
        </a:p>
        <a:p>
          <a:pPr>
            <a:spcAft>
              <a:spcPct val="35000"/>
            </a:spcAft>
          </a:pPr>
          <a:endParaRPr lang="de-DE" sz="1400" b="1" dirty="0" smtClean="0"/>
        </a:p>
        <a:p>
          <a:pPr>
            <a:spcAft>
              <a:spcPct val="35000"/>
            </a:spcAft>
          </a:pPr>
          <a:endParaRPr lang="de-DE" sz="1400" b="1" dirty="0" smtClean="0"/>
        </a:p>
        <a:p>
          <a:pPr>
            <a:spcAft>
              <a:spcPct val="35000"/>
            </a:spcAft>
          </a:pPr>
          <a:endParaRPr lang="de-DE" sz="1400" b="1" dirty="0" smtClean="0"/>
        </a:p>
        <a:p>
          <a:pPr>
            <a:spcAft>
              <a:spcPts val="0"/>
            </a:spcAft>
          </a:pPr>
          <a:r>
            <a:rPr lang="de-DE" sz="1400" b="1" dirty="0" smtClean="0">
              <a:latin typeface="+mn-lt"/>
            </a:rPr>
            <a:t>                           Ausbildung</a:t>
          </a:r>
          <a:r>
            <a:rPr lang="de-DE" sz="1400" b="1" baseline="0" dirty="0" smtClean="0">
              <a:latin typeface="+mn-lt"/>
            </a:rPr>
            <a:t> von ehrenamtlichen Wohnberatern</a:t>
          </a:r>
        </a:p>
        <a:p>
          <a:pPr>
            <a:spcAft>
              <a:spcPts val="0"/>
            </a:spcAft>
          </a:pPr>
          <a:r>
            <a:rPr lang="de-DE" sz="1400" b="1" baseline="0" dirty="0" smtClean="0">
              <a:latin typeface="+mn-lt"/>
            </a:rPr>
            <a:t>              	(</a:t>
          </a:r>
          <a:r>
            <a:rPr lang="de-DE" sz="1400" b="1" baseline="0" dirty="0" err="1" smtClean="0">
              <a:latin typeface="+mn-lt"/>
            </a:rPr>
            <a:t>MA:Johanniter</a:t>
          </a:r>
          <a:r>
            <a:rPr lang="de-DE" sz="1400" b="1" baseline="0" dirty="0" smtClean="0">
              <a:latin typeface="+mn-lt"/>
            </a:rPr>
            <a:t>- Hausnotruf und </a:t>
          </a:r>
          <a:r>
            <a:rPr lang="de-DE" sz="1400" b="1" baseline="0" dirty="0" err="1" smtClean="0">
              <a:latin typeface="+mn-lt"/>
            </a:rPr>
            <a:t>Dia</a:t>
          </a:r>
          <a:r>
            <a:rPr lang="de-DE" sz="1400" b="1" i="1" baseline="0" dirty="0" err="1" smtClean="0">
              <a:latin typeface="+mn-lt"/>
            </a:rPr>
            <a:t>shop</a:t>
          </a:r>
          <a:r>
            <a:rPr lang="de-DE" sz="1400" b="1" i="1" baseline="0" dirty="0" smtClean="0">
              <a:latin typeface="+mn-lt"/>
            </a:rPr>
            <a:t> </a:t>
          </a:r>
          <a:r>
            <a:rPr lang="de-DE" sz="1400" b="1" i="0" baseline="0" dirty="0" smtClean="0">
              <a:latin typeface="+mn-lt"/>
            </a:rPr>
            <a:t>Diakonie AE)</a:t>
          </a:r>
        </a:p>
        <a:p>
          <a:pPr>
            <a:spcAft>
              <a:spcPct val="35000"/>
            </a:spcAft>
          </a:pPr>
          <a:endParaRPr lang="de-DE" sz="1400" b="1" baseline="0" dirty="0" smtClean="0"/>
        </a:p>
        <a:p>
          <a:pPr>
            <a:spcAft>
              <a:spcPct val="35000"/>
            </a:spcAft>
          </a:pPr>
          <a:endParaRPr lang="de-DE" sz="1400" b="1" baseline="0" dirty="0" smtClean="0"/>
        </a:p>
        <a:p>
          <a:pPr>
            <a:spcAft>
              <a:spcPct val="35000"/>
            </a:spcAft>
          </a:pPr>
          <a:endParaRPr lang="de-DE" sz="1100" b="1" dirty="0"/>
        </a:p>
      </dgm:t>
    </dgm:pt>
    <dgm:pt modelId="{9C08D6EF-24FC-4B5E-8CCE-118CB98F484E}" type="parTrans" cxnId="{1C684E02-FCC4-423A-B186-8073813906C0}">
      <dgm:prSet/>
      <dgm:spPr/>
      <dgm:t>
        <a:bodyPr/>
        <a:lstStyle/>
        <a:p>
          <a:endParaRPr lang="de-DE"/>
        </a:p>
      </dgm:t>
    </dgm:pt>
    <dgm:pt modelId="{E89B47AA-ABEE-4B70-A363-AA1E602C4733}" type="sibTrans" cxnId="{1C684E02-FCC4-423A-B186-8073813906C0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6F8EC008-CA8D-4D36-837C-2923880F7B72}">
      <dgm:prSet phldrT="[Text]" custT="1"/>
      <dgm:spPr/>
      <dgm:t>
        <a:bodyPr/>
        <a:lstStyle/>
        <a:p>
          <a:r>
            <a:rPr lang="de-DE" sz="1100" b="1" dirty="0" smtClean="0"/>
            <a:t>					</a:t>
          </a:r>
          <a:r>
            <a:rPr lang="de-DE" sz="1400" b="1" i="1" dirty="0" smtClean="0">
              <a:latin typeface="+mn-lt"/>
            </a:rPr>
            <a:t>Schulungen von 	ambulanten 								Pflegediensten</a:t>
          </a:r>
          <a:endParaRPr lang="de-DE" sz="1400" b="1" i="1" dirty="0">
            <a:latin typeface="+mn-lt"/>
          </a:endParaRPr>
        </a:p>
      </dgm:t>
    </dgm:pt>
    <dgm:pt modelId="{886A658B-E731-481E-A733-86909022E1E0}" type="parTrans" cxnId="{2EDE0E38-0CC0-40BE-A1B4-828A031E3DE4}">
      <dgm:prSet/>
      <dgm:spPr/>
      <dgm:t>
        <a:bodyPr/>
        <a:lstStyle/>
        <a:p>
          <a:endParaRPr lang="de-DE"/>
        </a:p>
      </dgm:t>
    </dgm:pt>
    <dgm:pt modelId="{52396F80-4498-4637-8828-D9E1F3B90809}" type="sibTrans" cxnId="{2EDE0E38-0CC0-40BE-A1B4-828A031E3DE4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A1463BB2-B697-4535-AF8C-AE9C09E10EEA}">
      <dgm:prSet phldrT="[Text]" custT="1"/>
      <dgm:spPr/>
      <dgm:t>
        <a:bodyPr/>
        <a:lstStyle/>
        <a:p>
          <a:r>
            <a:rPr lang="de-DE" sz="1100" b="1" dirty="0" smtClean="0"/>
            <a:t>   				 </a:t>
          </a:r>
          <a:r>
            <a:rPr lang="de-DE" sz="1400" b="1" dirty="0" smtClean="0">
              <a:latin typeface="+mn-lt"/>
            </a:rPr>
            <a:t>Info-Abende</a:t>
          </a:r>
          <a:r>
            <a:rPr lang="de-DE" sz="1400" b="1" baseline="0" dirty="0" smtClean="0">
              <a:latin typeface="+mn-lt"/>
            </a:rPr>
            <a:t> von          				Kooperationspartnern</a:t>
          </a:r>
          <a:endParaRPr lang="de-DE" sz="1400" b="1" dirty="0">
            <a:latin typeface="+mn-lt"/>
          </a:endParaRPr>
        </a:p>
      </dgm:t>
    </dgm:pt>
    <dgm:pt modelId="{FD3ED7BA-9116-4B7B-9D54-572B16D61FEF}" type="parTrans" cxnId="{559909CB-030D-4785-926E-9EC376D7AFF9}">
      <dgm:prSet/>
      <dgm:spPr/>
      <dgm:t>
        <a:bodyPr/>
        <a:lstStyle/>
        <a:p>
          <a:endParaRPr lang="de-DE"/>
        </a:p>
      </dgm:t>
    </dgm:pt>
    <dgm:pt modelId="{5487AD8C-ABAF-4646-99DC-845E1D4B6968}" type="sibTrans" cxnId="{559909CB-030D-4785-926E-9EC376D7AFF9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AAED6706-2EBC-4F96-8E99-DF15D48E86C2}">
      <dgm:prSet phldrT="[Text]" custT="1"/>
      <dgm:spPr/>
      <dgm:t>
        <a:bodyPr/>
        <a:lstStyle/>
        <a:p>
          <a:r>
            <a:rPr lang="de-DE" sz="1400" b="1" dirty="0" smtClean="0"/>
            <a:t>Projekte mit Schulklassen „Alter und Handicaps erleben“</a:t>
          </a:r>
        </a:p>
        <a:p>
          <a:endParaRPr lang="de-DE" sz="1400" b="1" dirty="0"/>
        </a:p>
      </dgm:t>
    </dgm:pt>
    <dgm:pt modelId="{E254889E-A6C2-414E-8822-90AC5D5B78B4}" type="parTrans" cxnId="{9AFFC168-F446-4968-9635-0773F08DCA5B}">
      <dgm:prSet/>
      <dgm:spPr/>
      <dgm:t>
        <a:bodyPr/>
        <a:lstStyle/>
        <a:p>
          <a:endParaRPr lang="de-DE"/>
        </a:p>
      </dgm:t>
    </dgm:pt>
    <dgm:pt modelId="{24835B00-51B9-44E2-A187-85576D5E29D8}" type="sibTrans" cxnId="{9AFFC168-F446-4968-9635-0773F08DCA5B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0855FD98-8C38-4305-977A-7D6C76F8890E}">
      <dgm:prSet phldrT="[Text]" custT="1"/>
      <dgm:spPr/>
      <dgm:t>
        <a:bodyPr/>
        <a:lstStyle/>
        <a:p>
          <a:r>
            <a:rPr lang="de-DE" sz="1400" b="1" dirty="0" smtClean="0"/>
            <a:t>   Handlungsempfehlungen/ Leitfaden erstellen</a:t>
          </a:r>
          <a:endParaRPr lang="de-DE" sz="1400" b="1" dirty="0"/>
        </a:p>
      </dgm:t>
    </dgm:pt>
    <dgm:pt modelId="{86C248FC-4C5A-4E37-B984-08B2F66EAA99}" type="parTrans" cxnId="{C19646A5-790A-4C41-933B-85D23AE4EF0E}">
      <dgm:prSet/>
      <dgm:spPr/>
      <dgm:t>
        <a:bodyPr/>
        <a:lstStyle/>
        <a:p>
          <a:endParaRPr lang="de-DE"/>
        </a:p>
      </dgm:t>
    </dgm:pt>
    <dgm:pt modelId="{9B97728D-69F4-41DA-A039-025F0B0765EC}" type="sibTrans" cxnId="{C19646A5-790A-4C41-933B-85D23AE4EF0E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BBF27329-8F8D-46E5-B41B-7BBCE83F3206}">
      <dgm:prSet phldrT="[Text]" custT="1"/>
      <dgm:spPr>
        <a:solidFill>
          <a:schemeClr val="bg1"/>
        </a:solidFill>
      </dgm:spPr>
      <dgm:t>
        <a:bodyPr/>
        <a:lstStyle/>
        <a:p>
          <a:r>
            <a:rPr lang="de-DE" sz="1400" b="1" dirty="0" smtClean="0"/>
            <a:t>Weiterbildungen</a:t>
          </a:r>
          <a:r>
            <a:rPr lang="de-DE" sz="1400" b="1" baseline="0" dirty="0" smtClean="0"/>
            <a:t> von Pflegefachschülern</a:t>
          </a:r>
          <a:endParaRPr lang="de-DE" sz="1400" b="1" dirty="0"/>
        </a:p>
      </dgm:t>
    </dgm:pt>
    <dgm:pt modelId="{8E7FA310-CD27-463E-89F8-DB2A138B9DF4}" type="sibTrans" cxnId="{51C0B4C4-0F17-4B41-8C3F-840A295DBBBC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FE87FFC6-D660-4A0D-A203-57A91B3E168C}" type="parTrans" cxnId="{51C0B4C4-0F17-4B41-8C3F-840A295DBBBC}">
      <dgm:prSet/>
      <dgm:spPr/>
      <dgm:t>
        <a:bodyPr/>
        <a:lstStyle/>
        <a:p>
          <a:endParaRPr lang="de-DE"/>
        </a:p>
      </dgm:t>
    </dgm:pt>
    <dgm:pt modelId="{1D0B7865-C663-4037-845C-526DD8920801}" type="pres">
      <dgm:prSet presAssocID="{DCBBA9E9-AC45-4CA9-9BA8-0AB8EF8FDEED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de-DE"/>
        </a:p>
      </dgm:t>
    </dgm:pt>
    <dgm:pt modelId="{312F7FB4-816A-4949-B526-2D50F805DD24}" type="pres">
      <dgm:prSet presAssocID="{DCBBA9E9-AC45-4CA9-9BA8-0AB8EF8FDEED}" presName="accent_6" presStyleLbl="alignNode1" presStyleIdx="0" presStyleCnt="13"/>
      <dgm:spPr/>
    </dgm:pt>
    <dgm:pt modelId="{908F2431-75DA-4C4E-844B-1F5B46CD0F91}" type="pres">
      <dgm:prSet presAssocID="{76C41C37-CBE0-467A-A3EB-1FDF45D66B47}" presName="parent_text_1" presStyleLbl="revTx" presStyleIdx="0" presStyleCnt="7" custScaleX="217864" custScaleY="1783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C9EA84-4392-46B7-B991-15C79D0FA230}" type="pres">
      <dgm:prSet presAssocID="{76C41C37-CBE0-467A-A3EB-1FDF45D66B47}" presName="image_accent_1" presStyleCnt="0"/>
      <dgm:spPr/>
    </dgm:pt>
    <dgm:pt modelId="{AAA73BFE-8A5A-4960-84E9-CABAF915B75C}" type="pres">
      <dgm:prSet presAssocID="{76C41C37-CBE0-467A-A3EB-1FDF45D66B47}" presName="imageAccentRepeatNode" presStyleLbl="alignNode1" presStyleIdx="1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563D2324-80A2-427F-8304-428214D0C556}" type="pres">
      <dgm:prSet presAssocID="{76C41C37-CBE0-467A-A3EB-1FDF45D66B47}" presName="accent_1" presStyleLbl="alignNode1" presStyleIdx="2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9DBC373F-1888-4E36-86FE-EEC5BCF6BD16}" type="pres">
      <dgm:prSet presAssocID="{EB7FADAA-5E4D-41C4-9B4B-4A8BB1C08D77}" presName="image_1" presStyleCnt="0"/>
      <dgm:spPr/>
    </dgm:pt>
    <dgm:pt modelId="{497A2641-AEF3-4927-8F73-E8823917477F}" type="pres">
      <dgm:prSet presAssocID="{EB7FADAA-5E4D-41C4-9B4B-4A8BB1C08D77}" presName="imageRepeatNode" presStyleLbl="fgImgPlace1" presStyleIdx="0" presStyleCnt="7"/>
      <dgm:spPr/>
      <dgm:t>
        <a:bodyPr/>
        <a:lstStyle/>
        <a:p>
          <a:endParaRPr lang="de-DE"/>
        </a:p>
      </dgm:t>
    </dgm:pt>
    <dgm:pt modelId="{673CB80D-74FA-47BF-8BA9-8B760AD04C8B}" type="pres">
      <dgm:prSet presAssocID="{7492DCE0-4284-4F02-A586-A91D992436BB}" presName="parent_text_2" presStyleLbl="revTx" presStyleIdx="1" presStyleCnt="7" custScaleX="393903" custScaleY="295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162616-F386-4744-9725-1AD357D03CC0}" type="pres">
      <dgm:prSet presAssocID="{7492DCE0-4284-4F02-A586-A91D992436BB}" presName="image_accent_2" presStyleCnt="0"/>
      <dgm:spPr/>
    </dgm:pt>
    <dgm:pt modelId="{0B61E111-3AA1-4C73-BD9F-AE0435CC0CFD}" type="pres">
      <dgm:prSet presAssocID="{7492DCE0-4284-4F02-A586-A91D992436BB}" presName="imageAccentRepeatNode" presStyleLbl="alignNode1" presStyleIdx="3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DFF575E7-74BE-477F-82F1-9258D64DB704}" type="pres">
      <dgm:prSet presAssocID="{E89B47AA-ABEE-4B70-A363-AA1E602C4733}" presName="image_2" presStyleCnt="0"/>
      <dgm:spPr/>
    </dgm:pt>
    <dgm:pt modelId="{996A491E-DF14-443C-9186-1D4A5FF34089}" type="pres">
      <dgm:prSet presAssocID="{E89B47AA-ABEE-4B70-A363-AA1E602C4733}" presName="imageRepeatNode" presStyleLbl="fgImgPlace1" presStyleIdx="1" presStyleCnt="7"/>
      <dgm:spPr/>
      <dgm:t>
        <a:bodyPr/>
        <a:lstStyle/>
        <a:p>
          <a:endParaRPr lang="de-DE"/>
        </a:p>
      </dgm:t>
    </dgm:pt>
    <dgm:pt modelId="{41845249-9330-463E-A2FF-A2204DD33286}" type="pres">
      <dgm:prSet presAssocID="{6F8EC008-CA8D-4D36-837C-2923880F7B72}" presName="image_accent_3" presStyleCnt="0"/>
      <dgm:spPr/>
    </dgm:pt>
    <dgm:pt modelId="{F964C10E-A886-418C-9CC3-31C16BC884A0}" type="pres">
      <dgm:prSet presAssocID="{6F8EC008-CA8D-4D36-837C-2923880F7B72}" presName="imageAccentRepeatNode" presStyleLbl="alignNode1" presStyleIdx="4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61E61EB7-CF15-4305-A15A-017FAB58A403}" type="pres">
      <dgm:prSet presAssocID="{6F8EC008-CA8D-4D36-837C-2923880F7B72}" presName="parent_text_3" presStyleLbl="revTx" presStyleIdx="2" presStyleCnt="7" custScaleX="359393" custScaleY="75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EDD576-E9E0-4102-A137-4EA72F5C9F80}" type="pres">
      <dgm:prSet presAssocID="{6F8EC008-CA8D-4D36-837C-2923880F7B72}" presName="accent_2" presStyleLbl="alignNode1" presStyleIdx="5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4CA7CB76-8DEB-4B1F-9032-2089649F1852}" type="pres">
      <dgm:prSet presAssocID="{6F8EC008-CA8D-4D36-837C-2923880F7B72}" presName="accent_3" presStyleLbl="alignNode1" presStyleIdx="6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A8A1967A-E398-46AD-B68F-B038EFEEB20D}" type="pres">
      <dgm:prSet presAssocID="{52396F80-4498-4637-8828-D9E1F3B90809}" presName="image_3" presStyleCnt="0"/>
      <dgm:spPr/>
    </dgm:pt>
    <dgm:pt modelId="{180B21EC-BBFF-4F40-8D93-27121ED5F0B1}" type="pres">
      <dgm:prSet presAssocID="{52396F80-4498-4637-8828-D9E1F3B90809}" presName="imageRepeatNode" presStyleLbl="fgImgPlace1" presStyleIdx="2" presStyleCnt="7"/>
      <dgm:spPr/>
      <dgm:t>
        <a:bodyPr/>
        <a:lstStyle/>
        <a:p>
          <a:endParaRPr lang="de-DE"/>
        </a:p>
      </dgm:t>
    </dgm:pt>
    <dgm:pt modelId="{5E7FAAA3-F84F-4A18-9C63-27A9CBA29AAE}" type="pres">
      <dgm:prSet presAssocID="{A1463BB2-B697-4535-AF8C-AE9C09E10EEA}" presName="image_accent_4" presStyleCnt="0"/>
      <dgm:spPr/>
    </dgm:pt>
    <dgm:pt modelId="{42C67C8B-EEC8-46EC-A919-37A8CD3816E2}" type="pres">
      <dgm:prSet presAssocID="{A1463BB2-B697-4535-AF8C-AE9C09E10EEA}" presName="imageAccentRepeatNode" presStyleLbl="alignNode1" presStyleIdx="7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5A3D9D0B-9BAD-4EC6-AD24-A8D48985A715}" type="pres">
      <dgm:prSet presAssocID="{A1463BB2-B697-4535-AF8C-AE9C09E10EEA}" presName="parent_text_4" presStyleLbl="revTx" presStyleIdx="3" presStyleCnt="7" custScaleX="240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55301D-DD57-4752-8434-41A39C94E4C2}" type="pres">
      <dgm:prSet presAssocID="{A1463BB2-B697-4535-AF8C-AE9C09E10EEA}" presName="accent_4" presStyleLbl="alignNode1" presStyleIdx="8" presStyleCnt="13"/>
      <dgm:spPr>
        <a:solidFill>
          <a:srgbClr val="FF6600"/>
        </a:solidFill>
        <a:ln>
          <a:solidFill>
            <a:srgbClr val="FF6600"/>
          </a:solidFill>
        </a:ln>
      </dgm:spPr>
    </dgm:pt>
    <dgm:pt modelId="{D18408F9-4F04-4F65-A025-090907934DB8}" type="pres">
      <dgm:prSet presAssocID="{5487AD8C-ABAF-4646-99DC-845E1D4B6968}" presName="image_4" presStyleCnt="0"/>
      <dgm:spPr/>
    </dgm:pt>
    <dgm:pt modelId="{DBB72E3F-DE2C-436D-AF86-C01FC93C67FA}" type="pres">
      <dgm:prSet presAssocID="{5487AD8C-ABAF-4646-99DC-845E1D4B6968}" presName="imageRepeatNode" presStyleLbl="fgImgPlace1" presStyleIdx="3" presStyleCnt="7"/>
      <dgm:spPr/>
      <dgm:t>
        <a:bodyPr/>
        <a:lstStyle/>
        <a:p>
          <a:endParaRPr lang="de-DE"/>
        </a:p>
      </dgm:t>
    </dgm:pt>
    <dgm:pt modelId="{1C97FA42-0139-4818-95F7-8DF446B75465}" type="pres">
      <dgm:prSet presAssocID="{BBF27329-8F8D-46E5-B41B-7BBCE83F3206}" presName="image_accent_5" presStyleCnt="0"/>
      <dgm:spPr/>
    </dgm:pt>
    <dgm:pt modelId="{4902BAE2-A270-4F5D-AE0F-8A4237114448}" type="pres">
      <dgm:prSet presAssocID="{BBF27329-8F8D-46E5-B41B-7BBCE83F3206}" presName="imageAccentRepeatNode" presStyleLbl="alignNode1" presStyleIdx="9" presStyleCnt="13"/>
      <dgm:spPr/>
    </dgm:pt>
    <dgm:pt modelId="{6FF2064E-9BE1-4083-AD3B-A8B582180E0D}" type="pres">
      <dgm:prSet presAssocID="{BBF27329-8F8D-46E5-B41B-7BBCE83F3206}" presName="parent_text_5" presStyleLbl="revTx" presStyleIdx="4" presStyleCnt="7" custScaleX="151721" custScaleY="126033" custLinFactNeighborX="4247" custLinFactNeighborY="14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27A5B3-ADD9-46BE-9DA0-BCF8DB0CE1BF}" type="pres">
      <dgm:prSet presAssocID="{8E7FA310-CD27-463E-89F8-DB2A138B9DF4}" presName="image_5" presStyleCnt="0"/>
      <dgm:spPr/>
    </dgm:pt>
    <dgm:pt modelId="{52EA8492-7321-4597-8890-F22A859C439C}" type="pres">
      <dgm:prSet presAssocID="{8E7FA310-CD27-463E-89F8-DB2A138B9DF4}" presName="imageRepeatNode" presStyleLbl="fgImgPlace1" presStyleIdx="4" presStyleCnt="7"/>
      <dgm:spPr/>
      <dgm:t>
        <a:bodyPr/>
        <a:lstStyle/>
        <a:p>
          <a:endParaRPr lang="de-DE"/>
        </a:p>
      </dgm:t>
    </dgm:pt>
    <dgm:pt modelId="{AC1F5767-AD4B-4048-BE7C-60DA11D83655}" type="pres">
      <dgm:prSet presAssocID="{AAED6706-2EBC-4F96-8E99-DF15D48E86C2}" presName="parent_text_6" presStyleLbl="revTx" presStyleIdx="5" presStyleCnt="7" custScaleX="365360" custScaleY="97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BB8EB9-F9A8-4FC9-ABC0-801A2A53E53E}" type="pres">
      <dgm:prSet presAssocID="{AAED6706-2EBC-4F96-8E99-DF15D48E86C2}" presName="image_accent_6" presStyleCnt="0"/>
      <dgm:spPr/>
    </dgm:pt>
    <dgm:pt modelId="{22582DC5-4085-4262-AA25-33686D92CDCC}" type="pres">
      <dgm:prSet presAssocID="{AAED6706-2EBC-4F96-8E99-DF15D48E86C2}" presName="imageAccentRepeatNode" presStyleLbl="alignNode1" presStyleIdx="10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9046B0FC-3A6D-4EEC-B25C-4BBE9B29FB8B}" type="pres">
      <dgm:prSet presAssocID="{AAED6706-2EBC-4F96-8E99-DF15D48E86C2}" presName="accent_5" presStyleLbl="alignNode1" presStyleIdx="11" presStyleCnt="13"/>
      <dgm:spPr>
        <a:solidFill>
          <a:srgbClr val="92D050"/>
        </a:solidFill>
        <a:ln>
          <a:solidFill>
            <a:srgbClr val="92D050"/>
          </a:solidFill>
        </a:ln>
      </dgm:spPr>
    </dgm:pt>
    <dgm:pt modelId="{A1334E8A-BBD4-4C1F-BC3A-DF44A567A9A5}" type="pres">
      <dgm:prSet presAssocID="{24835B00-51B9-44E2-A187-85576D5E29D8}" presName="image_6" presStyleCnt="0"/>
      <dgm:spPr/>
    </dgm:pt>
    <dgm:pt modelId="{A51C67BF-F646-4006-ADD8-55368C528843}" type="pres">
      <dgm:prSet presAssocID="{24835B00-51B9-44E2-A187-85576D5E29D8}" presName="imageRepeatNode" presStyleLbl="fgImgPlace1" presStyleIdx="5" presStyleCnt="7"/>
      <dgm:spPr/>
      <dgm:t>
        <a:bodyPr/>
        <a:lstStyle/>
        <a:p>
          <a:endParaRPr lang="de-DE"/>
        </a:p>
      </dgm:t>
    </dgm:pt>
    <dgm:pt modelId="{649BFAD9-0F44-4FB4-9D8C-4C1A5438EF09}" type="pres">
      <dgm:prSet presAssocID="{0855FD98-8C38-4305-977A-7D6C76F8890E}" presName="parent_text_7" presStyleLbl="revTx" presStyleIdx="6" presStyleCnt="7" custScaleX="164337" custLinFactNeighborX="-48531" custLinFactNeighborY="10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ECFA42-4575-4D9B-B6FD-97EE70A98546}" type="pres">
      <dgm:prSet presAssocID="{0855FD98-8C38-4305-977A-7D6C76F8890E}" presName="image_accent_7" presStyleCnt="0"/>
      <dgm:spPr/>
    </dgm:pt>
    <dgm:pt modelId="{EB0B6834-2048-42F9-8395-9A700B40B39C}" type="pres">
      <dgm:prSet presAssocID="{0855FD98-8C38-4305-977A-7D6C76F8890E}" presName="imageAccentRepeatNode" presStyleLbl="alignNode1" presStyleIdx="12" presStyleCnt="13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de-DE"/>
        </a:p>
      </dgm:t>
    </dgm:pt>
    <dgm:pt modelId="{56E08EC5-5EA2-4960-91A5-FEFDB9BE6CAF}" type="pres">
      <dgm:prSet presAssocID="{9B97728D-69F4-41DA-A039-025F0B0765EC}" presName="image_7" presStyleCnt="0"/>
      <dgm:spPr/>
    </dgm:pt>
    <dgm:pt modelId="{59ACF3FD-6095-479C-8BE3-129D14CA1D6C}" type="pres">
      <dgm:prSet presAssocID="{9B97728D-69F4-41DA-A039-025F0B0765EC}" presName="imageRepeatNode" presStyleLbl="fgImgPlace1" presStyleIdx="6" presStyleCnt="7"/>
      <dgm:spPr/>
      <dgm:t>
        <a:bodyPr/>
        <a:lstStyle/>
        <a:p>
          <a:endParaRPr lang="de-DE"/>
        </a:p>
      </dgm:t>
    </dgm:pt>
  </dgm:ptLst>
  <dgm:cxnLst>
    <dgm:cxn modelId="{2DCF6C37-D666-48F7-808A-6A1B812B6ECE}" type="presOf" srcId="{AAED6706-2EBC-4F96-8E99-DF15D48E86C2}" destId="{AC1F5767-AD4B-4048-BE7C-60DA11D83655}" srcOrd="0" destOrd="0" presId="urn:microsoft.com/office/officeart/2008/layout/BubblePictureList"/>
    <dgm:cxn modelId="{92B29ADC-8866-4E4E-ADCA-6A0D37DAFA53}" type="presOf" srcId="{DCBBA9E9-AC45-4CA9-9BA8-0AB8EF8FDEED}" destId="{1D0B7865-C663-4037-845C-526DD8920801}" srcOrd="0" destOrd="0" presId="urn:microsoft.com/office/officeart/2008/layout/BubblePictureList"/>
    <dgm:cxn modelId="{F21FFAFD-A230-41C2-AB39-F301EB217DDD}" type="presOf" srcId="{BBF27329-8F8D-46E5-B41B-7BBCE83F3206}" destId="{6FF2064E-9BE1-4083-AD3B-A8B582180E0D}" srcOrd="0" destOrd="0" presId="urn:microsoft.com/office/officeart/2008/layout/BubblePictureList"/>
    <dgm:cxn modelId="{51C0B4C4-0F17-4B41-8C3F-840A295DBBBC}" srcId="{DCBBA9E9-AC45-4CA9-9BA8-0AB8EF8FDEED}" destId="{BBF27329-8F8D-46E5-B41B-7BBCE83F3206}" srcOrd="4" destOrd="0" parTransId="{FE87FFC6-D660-4A0D-A203-57A91B3E168C}" sibTransId="{8E7FA310-CD27-463E-89F8-DB2A138B9DF4}"/>
    <dgm:cxn modelId="{74D0766E-A6B8-4529-AB2E-180E9E59A6AD}" type="presOf" srcId="{52396F80-4498-4637-8828-D9E1F3B90809}" destId="{180B21EC-BBFF-4F40-8D93-27121ED5F0B1}" srcOrd="0" destOrd="0" presId="urn:microsoft.com/office/officeart/2008/layout/BubblePictureList"/>
    <dgm:cxn modelId="{02658DCC-B57F-47A3-91DF-3E406580CD85}" type="presOf" srcId="{24835B00-51B9-44E2-A187-85576D5E29D8}" destId="{A51C67BF-F646-4006-ADD8-55368C528843}" srcOrd="0" destOrd="0" presId="urn:microsoft.com/office/officeart/2008/layout/BubblePictureList"/>
    <dgm:cxn modelId="{01579BB8-AA81-4859-9617-336383280FC6}" type="presOf" srcId="{6F8EC008-CA8D-4D36-837C-2923880F7B72}" destId="{61E61EB7-CF15-4305-A15A-017FAB58A403}" srcOrd="0" destOrd="0" presId="urn:microsoft.com/office/officeart/2008/layout/BubblePictureList"/>
    <dgm:cxn modelId="{F967A2F0-3AAE-4303-BF95-AE3A8F3F4EE4}" type="presOf" srcId="{8E7FA310-CD27-463E-89F8-DB2A138B9DF4}" destId="{52EA8492-7321-4597-8890-F22A859C439C}" srcOrd="0" destOrd="0" presId="urn:microsoft.com/office/officeart/2008/layout/BubblePictureList"/>
    <dgm:cxn modelId="{C19646A5-790A-4C41-933B-85D23AE4EF0E}" srcId="{DCBBA9E9-AC45-4CA9-9BA8-0AB8EF8FDEED}" destId="{0855FD98-8C38-4305-977A-7D6C76F8890E}" srcOrd="6" destOrd="0" parTransId="{86C248FC-4C5A-4E37-B984-08B2F66EAA99}" sibTransId="{9B97728D-69F4-41DA-A039-025F0B0765EC}"/>
    <dgm:cxn modelId="{DE462174-509E-44D8-ACFF-21BF0FEA7F80}" type="presOf" srcId="{5487AD8C-ABAF-4646-99DC-845E1D4B6968}" destId="{DBB72E3F-DE2C-436D-AF86-C01FC93C67FA}" srcOrd="0" destOrd="0" presId="urn:microsoft.com/office/officeart/2008/layout/BubblePictureList"/>
    <dgm:cxn modelId="{DF612219-AD57-477B-9178-D21DB348664D}" srcId="{DCBBA9E9-AC45-4CA9-9BA8-0AB8EF8FDEED}" destId="{76C41C37-CBE0-467A-A3EB-1FDF45D66B47}" srcOrd="0" destOrd="0" parTransId="{CB91C8BB-5503-42F9-A9C7-707C5D9FF050}" sibTransId="{EB7FADAA-5E4D-41C4-9B4B-4A8BB1C08D77}"/>
    <dgm:cxn modelId="{6E2BA61B-93C6-48B5-87CD-3D9FA50B2992}" type="presOf" srcId="{A1463BB2-B697-4535-AF8C-AE9C09E10EEA}" destId="{5A3D9D0B-9BAD-4EC6-AD24-A8D48985A715}" srcOrd="0" destOrd="0" presId="urn:microsoft.com/office/officeart/2008/layout/BubblePictureList"/>
    <dgm:cxn modelId="{08A8C7A8-98A3-477E-ABE6-EF3C314CA209}" type="presOf" srcId="{9B97728D-69F4-41DA-A039-025F0B0765EC}" destId="{59ACF3FD-6095-479C-8BE3-129D14CA1D6C}" srcOrd="0" destOrd="0" presId="urn:microsoft.com/office/officeart/2008/layout/BubblePictureList"/>
    <dgm:cxn modelId="{D6682E04-3938-43F0-9C21-FC046C538FBC}" type="presOf" srcId="{7492DCE0-4284-4F02-A586-A91D992436BB}" destId="{673CB80D-74FA-47BF-8BA9-8B760AD04C8B}" srcOrd="0" destOrd="0" presId="urn:microsoft.com/office/officeart/2008/layout/BubblePictureList"/>
    <dgm:cxn modelId="{1C684E02-FCC4-423A-B186-8073813906C0}" srcId="{DCBBA9E9-AC45-4CA9-9BA8-0AB8EF8FDEED}" destId="{7492DCE0-4284-4F02-A586-A91D992436BB}" srcOrd="1" destOrd="0" parTransId="{9C08D6EF-24FC-4B5E-8CCE-118CB98F484E}" sibTransId="{E89B47AA-ABEE-4B70-A363-AA1E602C4733}"/>
    <dgm:cxn modelId="{559909CB-030D-4785-926E-9EC376D7AFF9}" srcId="{DCBBA9E9-AC45-4CA9-9BA8-0AB8EF8FDEED}" destId="{A1463BB2-B697-4535-AF8C-AE9C09E10EEA}" srcOrd="3" destOrd="0" parTransId="{FD3ED7BA-9116-4B7B-9D54-572B16D61FEF}" sibTransId="{5487AD8C-ABAF-4646-99DC-845E1D4B6968}"/>
    <dgm:cxn modelId="{F6978717-3C95-4D9C-AA2D-AE84A4FA5376}" type="presOf" srcId="{E89B47AA-ABEE-4B70-A363-AA1E602C4733}" destId="{996A491E-DF14-443C-9186-1D4A5FF34089}" srcOrd="0" destOrd="0" presId="urn:microsoft.com/office/officeart/2008/layout/BubblePictureList"/>
    <dgm:cxn modelId="{ACA86980-A453-4435-8FA7-4CD3C2B7C3DE}" type="presOf" srcId="{76C41C37-CBE0-467A-A3EB-1FDF45D66B47}" destId="{908F2431-75DA-4C4E-844B-1F5B46CD0F91}" srcOrd="0" destOrd="0" presId="urn:microsoft.com/office/officeart/2008/layout/BubblePictureList"/>
    <dgm:cxn modelId="{12C0772A-D380-490A-868D-7C6195C107BC}" type="presOf" srcId="{EB7FADAA-5E4D-41C4-9B4B-4A8BB1C08D77}" destId="{497A2641-AEF3-4927-8F73-E8823917477F}" srcOrd="0" destOrd="0" presId="urn:microsoft.com/office/officeart/2008/layout/BubblePictureList"/>
    <dgm:cxn modelId="{2EDE0E38-0CC0-40BE-A1B4-828A031E3DE4}" srcId="{DCBBA9E9-AC45-4CA9-9BA8-0AB8EF8FDEED}" destId="{6F8EC008-CA8D-4D36-837C-2923880F7B72}" srcOrd="2" destOrd="0" parTransId="{886A658B-E731-481E-A733-86909022E1E0}" sibTransId="{52396F80-4498-4637-8828-D9E1F3B90809}"/>
    <dgm:cxn modelId="{532375CC-81DF-4BC0-9DF6-8FA28C93B3CF}" type="presOf" srcId="{0855FD98-8C38-4305-977A-7D6C76F8890E}" destId="{649BFAD9-0F44-4FB4-9D8C-4C1A5438EF09}" srcOrd="0" destOrd="0" presId="urn:microsoft.com/office/officeart/2008/layout/BubblePictureList"/>
    <dgm:cxn modelId="{9AFFC168-F446-4968-9635-0773F08DCA5B}" srcId="{DCBBA9E9-AC45-4CA9-9BA8-0AB8EF8FDEED}" destId="{AAED6706-2EBC-4F96-8E99-DF15D48E86C2}" srcOrd="5" destOrd="0" parTransId="{E254889E-A6C2-414E-8822-90AC5D5B78B4}" sibTransId="{24835B00-51B9-44E2-A187-85576D5E29D8}"/>
    <dgm:cxn modelId="{EBF229E3-2349-4A37-A79E-FE75CDB761A1}" type="presParOf" srcId="{1D0B7865-C663-4037-845C-526DD8920801}" destId="{312F7FB4-816A-4949-B526-2D50F805DD24}" srcOrd="0" destOrd="0" presId="urn:microsoft.com/office/officeart/2008/layout/BubblePictureList"/>
    <dgm:cxn modelId="{0166945B-05FB-4620-A662-5B6F01D6BFB9}" type="presParOf" srcId="{1D0B7865-C663-4037-845C-526DD8920801}" destId="{908F2431-75DA-4C4E-844B-1F5B46CD0F91}" srcOrd="1" destOrd="0" presId="urn:microsoft.com/office/officeart/2008/layout/BubblePictureList"/>
    <dgm:cxn modelId="{CD934B31-04AD-4D30-A004-EE0E88F2E04D}" type="presParOf" srcId="{1D0B7865-C663-4037-845C-526DD8920801}" destId="{69C9EA84-4392-46B7-B991-15C79D0FA230}" srcOrd="2" destOrd="0" presId="urn:microsoft.com/office/officeart/2008/layout/BubblePictureList"/>
    <dgm:cxn modelId="{0E62A049-B197-4F70-91DB-1BC502CBF692}" type="presParOf" srcId="{69C9EA84-4392-46B7-B991-15C79D0FA230}" destId="{AAA73BFE-8A5A-4960-84E9-CABAF915B75C}" srcOrd="0" destOrd="0" presId="urn:microsoft.com/office/officeart/2008/layout/BubblePictureList"/>
    <dgm:cxn modelId="{6B78995E-8DB2-4B12-8C1D-0F74044E7781}" type="presParOf" srcId="{1D0B7865-C663-4037-845C-526DD8920801}" destId="{563D2324-80A2-427F-8304-428214D0C556}" srcOrd="3" destOrd="0" presId="urn:microsoft.com/office/officeart/2008/layout/BubblePictureList"/>
    <dgm:cxn modelId="{27740B4B-AD67-4752-91DA-210791AF93AE}" type="presParOf" srcId="{1D0B7865-C663-4037-845C-526DD8920801}" destId="{9DBC373F-1888-4E36-86FE-EEC5BCF6BD16}" srcOrd="4" destOrd="0" presId="urn:microsoft.com/office/officeart/2008/layout/BubblePictureList"/>
    <dgm:cxn modelId="{7FBBBD22-9861-4207-9944-48F63E7A0670}" type="presParOf" srcId="{9DBC373F-1888-4E36-86FE-EEC5BCF6BD16}" destId="{497A2641-AEF3-4927-8F73-E8823917477F}" srcOrd="0" destOrd="0" presId="urn:microsoft.com/office/officeart/2008/layout/BubblePictureList"/>
    <dgm:cxn modelId="{40C997D8-7269-432C-A38C-F604EE0A01E9}" type="presParOf" srcId="{1D0B7865-C663-4037-845C-526DD8920801}" destId="{673CB80D-74FA-47BF-8BA9-8B760AD04C8B}" srcOrd="5" destOrd="0" presId="urn:microsoft.com/office/officeart/2008/layout/BubblePictureList"/>
    <dgm:cxn modelId="{90260A7F-A54E-4287-88DA-82BE3C7440E7}" type="presParOf" srcId="{1D0B7865-C663-4037-845C-526DD8920801}" destId="{AA162616-F386-4744-9725-1AD357D03CC0}" srcOrd="6" destOrd="0" presId="urn:microsoft.com/office/officeart/2008/layout/BubblePictureList"/>
    <dgm:cxn modelId="{D376AA3E-D1F0-4DA1-BB03-4739F1135624}" type="presParOf" srcId="{AA162616-F386-4744-9725-1AD357D03CC0}" destId="{0B61E111-3AA1-4C73-BD9F-AE0435CC0CFD}" srcOrd="0" destOrd="0" presId="urn:microsoft.com/office/officeart/2008/layout/BubblePictureList"/>
    <dgm:cxn modelId="{33EC5762-718F-4CAE-AB9C-4D524AC003AE}" type="presParOf" srcId="{1D0B7865-C663-4037-845C-526DD8920801}" destId="{DFF575E7-74BE-477F-82F1-9258D64DB704}" srcOrd="7" destOrd="0" presId="urn:microsoft.com/office/officeart/2008/layout/BubblePictureList"/>
    <dgm:cxn modelId="{6DA12416-0F74-456F-9540-A5CAECC96F69}" type="presParOf" srcId="{DFF575E7-74BE-477F-82F1-9258D64DB704}" destId="{996A491E-DF14-443C-9186-1D4A5FF34089}" srcOrd="0" destOrd="0" presId="urn:microsoft.com/office/officeart/2008/layout/BubblePictureList"/>
    <dgm:cxn modelId="{3456173D-B23E-4930-8E99-3FAD824AE87B}" type="presParOf" srcId="{1D0B7865-C663-4037-845C-526DD8920801}" destId="{41845249-9330-463E-A2FF-A2204DD33286}" srcOrd="8" destOrd="0" presId="urn:microsoft.com/office/officeart/2008/layout/BubblePictureList"/>
    <dgm:cxn modelId="{DC2B09C2-9C8F-4A72-A8AD-B6AE978154D9}" type="presParOf" srcId="{41845249-9330-463E-A2FF-A2204DD33286}" destId="{F964C10E-A886-418C-9CC3-31C16BC884A0}" srcOrd="0" destOrd="0" presId="urn:microsoft.com/office/officeart/2008/layout/BubblePictureList"/>
    <dgm:cxn modelId="{AB0B7D40-DD9F-4093-BB44-EF172FBA83EA}" type="presParOf" srcId="{1D0B7865-C663-4037-845C-526DD8920801}" destId="{61E61EB7-CF15-4305-A15A-017FAB58A403}" srcOrd="9" destOrd="0" presId="urn:microsoft.com/office/officeart/2008/layout/BubblePictureList"/>
    <dgm:cxn modelId="{517F1E60-1A75-4800-90DE-399F35D0023F}" type="presParOf" srcId="{1D0B7865-C663-4037-845C-526DD8920801}" destId="{FDEDD576-E9E0-4102-A137-4EA72F5C9F80}" srcOrd="10" destOrd="0" presId="urn:microsoft.com/office/officeart/2008/layout/BubblePictureList"/>
    <dgm:cxn modelId="{22437BF3-A0EE-47CE-A240-F8BAA82B815B}" type="presParOf" srcId="{1D0B7865-C663-4037-845C-526DD8920801}" destId="{4CA7CB76-8DEB-4B1F-9032-2089649F1852}" srcOrd="11" destOrd="0" presId="urn:microsoft.com/office/officeart/2008/layout/BubblePictureList"/>
    <dgm:cxn modelId="{5E70911D-4858-4148-8EFD-BB24D19F62DE}" type="presParOf" srcId="{1D0B7865-C663-4037-845C-526DD8920801}" destId="{A8A1967A-E398-46AD-B68F-B038EFEEB20D}" srcOrd="12" destOrd="0" presId="urn:microsoft.com/office/officeart/2008/layout/BubblePictureList"/>
    <dgm:cxn modelId="{94D5BC55-013D-4B80-8FE8-A2FA547DFE29}" type="presParOf" srcId="{A8A1967A-E398-46AD-B68F-B038EFEEB20D}" destId="{180B21EC-BBFF-4F40-8D93-27121ED5F0B1}" srcOrd="0" destOrd="0" presId="urn:microsoft.com/office/officeart/2008/layout/BubblePictureList"/>
    <dgm:cxn modelId="{136AF89B-DB61-4D87-B50B-FC8972A50D81}" type="presParOf" srcId="{1D0B7865-C663-4037-845C-526DD8920801}" destId="{5E7FAAA3-F84F-4A18-9C63-27A9CBA29AAE}" srcOrd="13" destOrd="0" presId="urn:microsoft.com/office/officeart/2008/layout/BubblePictureList"/>
    <dgm:cxn modelId="{E9CACC96-BF43-438E-B99A-AC24427F24F7}" type="presParOf" srcId="{5E7FAAA3-F84F-4A18-9C63-27A9CBA29AAE}" destId="{42C67C8B-EEC8-46EC-A919-37A8CD3816E2}" srcOrd="0" destOrd="0" presId="urn:microsoft.com/office/officeart/2008/layout/BubblePictureList"/>
    <dgm:cxn modelId="{4CF61491-48C9-4F45-9C0C-E1CE4FC2B0AC}" type="presParOf" srcId="{1D0B7865-C663-4037-845C-526DD8920801}" destId="{5A3D9D0B-9BAD-4EC6-AD24-A8D48985A715}" srcOrd="14" destOrd="0" presId="urn:microsoft.com/office/officeart/2008/layout/BubblePictureList"/>
    <dgm:cxn modelId="{B49E807D-56F6-40E6-B525-428513CB3EC4}" type="presParOf" srcId="{1D0B7865-C663-4037-845C-526DD8920801}" destId="{7555301D-DD57-4752-8434-41A39C94E4C2}" srcOrd="15" destOrd="0" presId="urn:microsoft.com/office/officeart/2008/layout/BubblePictureList"/>
    <dgm:cxn modelId="{08BE502A-D2FE-4DFC-ABE8-C61143098889}" type="presParOf" srcId="{1D0B7865-C663-4037-845C-526DD8920801}" destId="{D18408F9-4F04-4F65-A025-090907934DB8}" srcOrd="16" destOrd="0" presId="urn:microsoft.com/office/officeart/2008/layout/BubblePictureList"/>
    <dgm:cxn modelId="{4BB7710B-97F3-42E2-8282-03374C9360F1}" type="presParOf" srcId="{D18408F9-4F04-4F65-A025-090907934DB8}" destId="{DBB72E3F-DE2C-436D-AF86-C01FC93C67FA}" srcOrd="0" destOrd="0" presId="urn:microsoft.com/office/officeart/2008/layout/BubblePictureList"/>
    <dgm:cxn modelId="{499B53F8-118D-46EF-92FC-C2B74D0062A0}" type="presParOf" srcId="{1D0B7865-C663-4037-845C-526DD8920801}" destId="{1C97FA42-0139-4818-95F7-8DF446B75465}" srcOrd="17" destOrd="0" presId="urn:microsoft.com/office/officeart/2008/layout/BubblePictureList"/>
    <dgm:cxn modelId="{2D4562F7-88E5-491B-9505-039A9D6AECA6}" type="presParOf" srcId="{1C97FA42-0139-4818-95F7-8DF446B75465}" destId="{4902BAE2-A270-4F5D-AE0F-8A4237114448}" srcOrd="0" destOrd="0" presId="urn:microsoft.com/office/officeart/2008/layout/BubblePictureList"/>
    <dgm:cxn modelId="{7F6B0882-D215-4ECE-B692-A9DEF0D1E47D}" type="presParOf" srcId="{1D0B7865-C663-4037-845C-526DD8920801}" destId="{6FF2064E-9BE1-4083-AD3B-A8B582180E0D}" srcOrd="18" destOrd="0" presId="urn:microsoft.com/office/officeart/2008/layout/BubblePictureList"/>
    <dgm:cxn modelId="{50749239-DEB5-45EB-87D6-6E92210091BD}" type="presParOf" srcId="{1D0B7865-C663-4037-845C-526DD8920801}" destId="{DF27A5B3-ADD9-46BE-9DA0-BCF8DB0CE1BF}" srcOrd="19" destOrd="0" presId="urn:microsoft.com/office/officeart/2008/layout/BubblePictureList"/>
    <dgm:cxn modelId="{1720990E-57B0-44A0-B686-6B3F3D40E3FA}" type="presParOf" srcId="{DF27A5B3-ADD9-46BE-9DA0-BCF8DB0CE1BF}" destId="{52EA8492-7321-4597-8890-F22A859C439C}" srcOrd="0" destOrd="0" presId="urn:microsoft.com/office/officeart/2008/layout/BubblePictureList"/>
    <dgm:cxn modelId="{D91758BC-612E-45E7-9C7D-EA783DE830FE}" type="presParOf" srcId="{1D0B7865-C663-4037-845C-526DD8920801}" destId="{AC1F5767-AD4B-4048-BE7C-60DA11D83655}" srcOrd="20" destOrd="0" presId="urn:microsoft.com/office/officeart/2008/layout/BubblePictureList"/>
    <dgm:cxn modelId="{3B14F3F3-3BCB-4505-9DF3-07351CB122B8}" type="presParOf" srcId="{1D0B7865-C663-4037-845C-526DD8920801}" destId="{6FBB8EB9-F9A8-4FC9-ABC0-801A2A53E53E}" srcOrd="21" destOrd="0" presId="urn:microsoft.com/office/officeart/2008/layout/BubblePictureList"/>
    <dgm:cxn modelId="{EE92EBF9-ACF4-4137-BDDF-02EA5122E3D8}" type="presParOf" srcId="{6FBB8EB9-F9A8-4FC9-ABC0-801A2A53E53E}" destId="{22582DC5-4085-4262-AA25-33686D92CDCC}" srcOrd="0" destOrd="0" presId="urn:microsoft.com/office/officeart/2008/layout/BubblePictureList"/>
    <dgm:cxn modelId="{79388509-B254-4A3D-90BC-154ACB28E9F9}" type="presParOf" srcId="{1D0B7865-C663-4037-845C-526DD8920801}" destId="{9046B0FC-3A6D-4EEC-B25C-4BBE9B29FB8B}" srcOrd="22" destOrd="0" presId="urn:microsoft.com/office/officeart/2008/layout/BubblePictureList"/>
    <dgm:cxn modelId="{B27D224A-F30E-405A-9EB2-B054E8367C9E}" type="presParOf" srcId="{1D0B7865-C663-4037-845C-526DD8920801}" destId="{A1334E8A-BBD4-4C1F-BC3A-DF44A567A9A5}" srcOrd="23" destOrd="0" presId="urn:microsoft.com/office/officeart/2008/layout/BubblePictureList"/>
    <dgm:cxn modelId="{54BEF376-F5C7-475D-9518-A7CE62D5DB85}" type="presParOf" srcId="{A1334E8A-BBD4-4C1F-BC3A-DF44A567A9A5}" destId="{A51C67BF-F646-4006-ADD8-55368C528843}" srcOrd="0" destOrd="0" presId="urn:microsoft.com/office/officeart/2008/layout/BubblePictureList"/>
    <dgm:cxn modelId="{1824D448-FD13-4EC2-9813-300A2792AC64}" type="presParOf" srcId="{1D0B7865-C663-4037-845C-526DD8920801}" destId="{649BFAD9-0F44-4FB4-9D8C-4C1A5438EF09}" srcOrd="24" destOrd="0" presId="urn:microsoft.com/office/officeart/2008/layout/BubblePictureList"/>
    <dgm:cxn modelId="{185028DC-C1BF-4363-A468-E34DBA42577A}" type="presParOf" srcId="{1D0B7865-C663-4037-845C-526DD8920801}" destId="{7EECFA42-4575-4D9B-B6FD-97EE70A98546}" srcOrd="25" destOrd="0" presId="urn:microsoft.com/office/officeart/2008/layout/BubblePictureList"/>
    <dgm:cxn modelId="{57121CF9-ABE1-411E-91C1-B70005BDF844}" type="presParOf" srcId="{7EECFA42-4575-4D9B-B6FD-97EE70A98546}" destId="{EB0B6834-2048-42F9-8395-9A700B40B39C}" srcOrd="0" destOrd="0" presId="urn:microsoft.com/office/officeart/2008/layout/BubblePictureList"/>
    <dgm:cxn modelId="{76959E32-0D32-451C-8635-2311A7204933}" type="presParOf" srcId="{1D0B7865-C663-4037-845C-526DD8920801}" destId="{56E08EC5-5EA2-4960-91A5-FEFDB9BE6CAF}" srcOrd="26" destOrd="0" presId="urn:microsoft.com/office/officeart/2008/layout/BubblePictureList"/>
    <dgm:cxn modelId="{A43ECA1C-7879-4858-8000-DC166C10282B}" type="presParOf" srcId="{56E08EC5-5EA2-4960-91A5-FEFDB9BE6CAF}" destId="{59ACF3FD-6095-479C-8BE3-129D14CA1D6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7FB4-816A-4949-B526-2D50F805DD24}">
      <dsp:nvSpPr>
        <dsp:cNvPr id="0" name=""/>
        <dsp:cNvSpPr/>
      </dsp:nvSpPr>
      <dsp:spPr>
        <a:xfrm>
          <a:off x="3354616" y="2764036"/>
          <a:ext cx="180086" cy="18027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73BFE-8A5A-4960-84E9-CABAF915B75C}">
      <dsp:nvSpPr>
        <dsp:cNvPr id="0" name=""/>
        <dsp:cNvSpPr/>
      </dsp:nvSpPr>
      <dsp:spPr>
        <a:xfrm>
          <a:off x="1573341" y="2001030"/>
          <a:ext cx="1093585" cy="1093355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D2324-80A2-427F-8304-428214D0C556}">
      <dsp:nvSpPr>
        <dsp:cNvPr id="0" name=""/>
        <dsp:cNvSpPr/>
      </dsp:nvSpPr>
      <dsp:spPr>
        <a:xfrm>
          <a:off x="4015713" y="4326552"/>
          <a:ext cx="180086" cy="180273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A2641-AEF3-4927-8F73-E8823917477F}">
      <dsp:nvSpPr>
        <dsp:cNvPr id="0" name=""/>
        <dsp:cNvSpPr/>
      </dsp:nvSpPr>
      <dsp:spPr>
        <a:xfrm>
          <a:off x="1615330" y="2042944"/>
          <a:ext cx="1009606" cy="1009529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61E111-3AA1-4C73-BD9F-AE0435CC0CFD}">
      <dsp:nvSpPr>
        <dsp:cNvPr id="0" name=""/>
        <dsp:cNvSpPr/>
      </dsp:nvSpPr>
      <dsp:spPr>
        <a:xfrm>
          <a:off x="2746239" y="2207894"/>
          <a:ext cx="571986" cy="571916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A491E-DF14-443C-9186-1D4A5FF34089}">
      <dsp:nvSpPr>
        <dsp:cNvPr id="0" name=""/>
        <dsp:cNvSpPr/>
      </dsp:nvSpPr>
      <dsp:spPr>
        <a:xfrm>
          <a:off x="2779831" y="2241244"/>
          <a:ext cx="504803" cy="504764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4C10E-A886-418C-9CC3-31C16BC884A0}">
      <dsp:nvSpPr>
        <dsp:cNvPr id="0" name=""/>
        <dsp:cNvSpPr/>
      </dsp:nvSpPr>
      <dsp:spPr>
        <a:xfrm>
          <a:off x="2522297" y="1400270"/>
          <a:ext cx="733877" cy="733711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DD576-E9E0-4102-A137-4EA72F5C9F80}">
      <dsp:nvSpPr>
        <dsp:cNvPr id="0" name=""/>
        <dsp:cNvSpPr/>
      </dsp:nvSpPr>
      <dsp:spPr>
        <a:xfrm>
          <a:off x="2270828" y="1195660"/>
          <a:ext cx="324716" cy="324491"/>
        </a:xfrm>
        <a:prstGeom prst="donut">
          <a:avLst>
            <a:gd name="adj" fmla="val 7460"/>
          </a:avLst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7CB76-8DEB-4B1F-9032-2089649F1852}">
      <dsp:nvSpPr>
        <dsp:cNvPr id="0" name=""/>
        <dsp:cNvSpPr/>
      </dsp:nvSpPr>
      <dsp:spPr>
        <a:xfrm>
          <a:off x="3775441" y="0"/>
          <a:ext cx="120369" cy="120332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B21EC-BBFF-4F40-8D93-27121ED5F0B1}">
      <dsp:nvSpPr>
        <dsp:cNvPr id="0" name=""/>
        <dsp:cNvSpPr/>
      </dsp:nvSpPr>
      <dsp:spPr>
        <a:xfrm>
          <a:off x="2561020" y="1439029"/>
          <a:ext cx="656431" cy="656193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C67C8B-EEC8-46EC-A919-37A8CD3816E2}">
      <dsp:nvSpPr>
        <dsp:cNvPr id="0" name=""/>
        <dsp:cNvSpPr/>
      </dsp:nvSpPr>
      <dsp:spPr>
        <a:xfrm>
          <a:off x="2604409" y="747682"/>
          <a:ext cx="514600" cy="514228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5301D-DD57-4752-8434-41A39C94E4C2}">
      <dsp:nvSpPr>
        <dsp:cNvPr id="0" name=""/>
        <dsp:cNvSpPr/>
      </dsp:nvSpPr>
      <dsp:spPr>
        <a:xfrm>
          <a:off x="3414801" y="95995"/>
          <a:ext cx="240271" cy="240213"/>
        </a:xfrm>
        <a:prstGeom prst="donut">
          <a:avLst>
            <a:gd name="adj" fmla="val 7460"/>
          </a:avLst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72E3F-DE2C-436D-AF86-C01FC93C67FA}">
      <dsp:nvSpPr>
        <dsp:cNvPr id="0" name=""/>
        <dsp:cNvSpPr/>
      </dsp:nvSpPr>
      <dsp:spPr>
        <a:xfrm>
          <a:off x="2634735" y="777878"/>
          <a:ext cx="453949" cy="453837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02BAE2-A270-4F5D-AE0F-8A4237114448}">
      <dsp:nvSpPr>
        <dsp:cNvPr id="0" name=""/>
        <dsp:cNvSpPr/>
      </dsp:nvSpPr>
      <dsp:spPr>
        <a:xfrm>
          <a:off x="2965050" y="266804"/>
          <a:ext cx="476810" cy="476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A8492-7321-4597-8890-F22A859C439C}">
      <dsp:nvSpPr>
        <dsp:cNvPr id="0" name=""/>
        <dsp:cNvSpPr/>
      </dsp:nvSpPr>
      <dsp:spPr>
        <a:xfrm>
          <a:off x="2993043" y="294746"/>
          <a:ext cx="420825" cy="420486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582DC5-4085-4262-AA25-33686D92CDCC}">
      <dsp:nvSpPr>
        <dsp:cNvPr id="0" name=""/>
        <dsp:cNvSpPr/>
      </dsp:nvSpPr>
      <dsp:spPr>
        <a:xfrm>
          <a:off x="2294622" y="3064641"/>
          <a:ext cx="819722" cy="81979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6B0FC-3A6D-4EEC-B25C-4BBE9B29FB8B}">
      <dsp:nvSpPr>
        <dsp:cNvPr id="0" name=""/>
        <dsp:cNvSpPr/>
      </dsp:nvSpPr>
      <dsp:spPr>
        <a:xfrm>
          <a:off x="3534703" y="4146279"/>
          <a:ext cx="324716" cy="324491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C67BF-F646-4006-ADD8-55368C528843}">
      <dsp:nvSpPr>
        <dsp:cNvPr id="0" name=""/>
        <dsp:cNvSpPr/>
      </dsp:nvSpPr>
      <dsp:spPr>
        <a:xfrm>
          <a:off x="2338011" y="3107907"/>
          <a:ext cx="733411" cy="733260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0B6834-2048-42F9-8395-9A700B40B39C}">
      <dsp:nvSpPr>
        <dsp:cNvPr id="0" name=""/>
        <dsp:cNvSpPr/>
      </dsp:nvSpPr>
      <dsp:spPr>
        <a:xfrm>
          <a:off x="2960384" y="3751932"/>
          <a:ext cx="514600" cy="514228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ACF3FD-6095-479C-8BE3-129D14CA1D6C}">
      <dsp:nvSpPr>
        <dsp:cNvPr id="0" name=""/>
        <dsp:cNvSpPr/>
      </dsp:nvSpPr>
      <dsp:spPr>
        <a:xfrm>
          <a:off x="2990710" y="3782128"/>
          <a:ext cx="453949" cy="453837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8F2431-75DA-4C4E-844B-1F5B46CD0F91}">
      <dsp:nvSpPr>
        <dsp:cNvPr id="0" name=""/>
        <dsp:cNvSpPr/>
      </dsp:nvSpPr>
      <dsp:spPr>
        <a:xfrm>
          <a:off x="-104996" y="644519"/>
          <a:ext cx="2816415" cy="210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Beratungen in Servicestelle zur RL Wohnraumanpassung</a:t>
          </a:r>
          <a:endParaRPr lang="de-DE" sz="1400" b="1" kern="1200" dirty="0"/>
        </a:p>
      </dsp:txBody>
      <dsp:txXfrm>
        <a:off x="-104996" y="644519"/>
        <a:ext cx="2816415" cy="2107305"/>
      </dsp:txXfrm>
    </dsp:sp>
    <dsp:sp modelId="{673CB80D-74FA-47BF-8BA9-8B760AD04C8B}">
      <dsp:nvSpPr>
        <dsp:cNvPr id="0" name=""/>
        <dsp:cNvSpPr/>
      </dsp:nvSpPr>
      <dsp:spPr>
        <a:xfrm>
          <a:off x="2821537" y="1896879"/>
          <a:ext cx="2852097" cy="119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 		</a:t>
          </a:r>
          <a:r>
            <a:rPr lang="de-DE" sz="1400" b="1" kern="1200" dirty="0" smtClean="0"/>
            <a:t>komplexe Beratungen zu 		Pflegeleistungen, 			Pflegeplätzen und 			Pflegediensten</a:t>
          </a:r>
          <a:endParaRPr lang="de-DE" sz="1400" b="1" kern="1200" dirty="0"/>
        </a:p>
      </dsp:txBody>
      <dsp:txXfrm>
        <a:off x="2821537" y="1896879"/>
        <a:ext cx="2852097" cy="1193495"/>
      </dsp:txXfrm>
    </dsp:sp>
    <dsp:sp modelId="{61E61EB7-CF15-4305-A15A-017FAB58A403}">
      <dsp:nvSpPr>
        <dsp:cNvPr id="0" name=""/>
        <dsp:cNvSpPr/>
      </dsp:nvSpPr>
      <dsp:spPr>
        <a:xfrm>
          <a:off x="918786" y="1267329"/>
          <a:ext cx="6537231" cy="98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   				2 Fachtage „Alter erleben   	und 						Kommunikation mit Älteren“</a:t>
          </a:r>
          <a:endParaRPr lang="de-DE" sz="1400" b="1" kern="1200" dirty="0"/>
        </a:p>
      </dsp:txBody>
      <dsp:txXfrm>
        <a:off x="918786" y="1267329"/>
        <a:ext cx="6537231" cy="980432"/>
      </dsp:txXfrm>
    </dsp:sp>
    <dsp:sp modelId="{5A3D9D0B-9BAD-4EC6-AD24-A8D48985A715}">
      <dsp:nvSpPr>
        <dsp:cNvPr id="0" name=""/>
        <dsp:cNvSpPr/>
      </dsp:nvSpPr>
      <dsp:spPr>
        <a:xfrm>
          <a:off x="776956" y="777878"/>
          <a:ext cx="6537231" cy="45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    				</a:t>
          </a:r>
          <a:r>
            <a:rPr lang="de-DE" sz="1400" b="1" kern="1200" dirty="0" smtClean="0"/>
            <a:t>12 Veranstaltungen für Gruppen aus dem Pflegebereich</a:t>
          </a:r>
          <a:endParaRPr lang="de-DE" sz="1400" b="1" kern="1200" dirty="0"/>
        </a:p>
      </dsp:txBody>
      <dsp:txXfrm>
        <a:off x="776956" y="777878"/>
        <a:ext cx="6537231" cy="453837"/>
      </dsp:txXfrm>
    </dsp:sp>
    <dsp:sp modelId="{6FF2064E-9BE1-4083-AD3B-A8B582180E0D}">
      <dsp:nvSpPr>
        <dsp:cNvPr id="0" name=""/>
        <dsp:cNvSpPr/>
      </dsp:nvSpPr>
      <dsp:spPr>
        <a:xfrm>
          <a:off x="1958437" y="399891"/>
          <a:ext cx="4775180" cy="33570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      Beratungen zu betreuten                             	Wohnformen im VLK</a:t>
          </a:r>
          <a:endParaRPr lang="de-DE" sz="1400" b="1" kern="1200" dirty="0"/>
        </a:p>
      </dsp:txBody>
      <dsp:txXfrm>
        <a:off x="1958437" y="399891"/>
        <a:ext cx="4775180" cy="335704"/>
      </dsp:txXfrm>
    </dsp:sp>
    <dsp:sp modelId="{AC1F5767-AD4B-4048-BE7C-60DA11D83655}">
      <dsp:nvSpPr>
        <dsp:cNvPr id="0" name=""/>
        <dsp:cNvSpPr/>
      </dsp:nvSpPr>
      <dsp:spPr>
        <a:xfrm>
          <a:off x="287455" y="2939594"/>
          <a:ext cx="2218128" cy="1069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/>
        </a:p>
      </dsp:txBody>
      <dsp:txXfrm>
        <a:off x="287455" y="2939594"/>
        <a:ext cx="2218128" cy="1069885"/>
      </dsp:txXfrm>
    </dsp:sp>
    <dsp:sp modelId="{649BFAD9-0F44-4FB4-9D8C-4C1A5438EF09}">
      <dsp:nvSpPr>
        <dsp:cNvPr id="0" name=""/>
        <dsp:cNvSpPr/>
      </dsp:nvSpPr>
      <dsp:spPr>
        <a:xfrm>
          <a:off x="-918793" y="3920938"/>
          <a:ext cx="5699952" cy="58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8 Veranstaltungen für Schülergruppen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(Berufsorientierung, Neigungskurs</a:t>
          </a:r>
          <a:r>
            <a:rPr lang="de-DE" sz="1200" b="1" kern="1200" dirty="0" smtClean="0"/>
            <a:t>)</a:t>
          </a:r>
          <a:endParaRPr lang="de-DE" sz="1200" b="1" kern="1200" dirty="0"/>
        </a:p>
      </dsp:txBody>
      <dsp:txXfrm>
        <a:off x="-918793" y="3920938"/>
        <a:ext cx="5699952" cy="585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7FB4-816A-4949-B526-2D50F805DD24}">
      <dsp:nvSpPr>
        <dsp:cNvPr id="0" name=""/>
        <dsp:cNvSpPr/>
      </dsp:nvSpPr>
      <dsp:spPr>
        <a:xfrm>
          <a:off x="3685387" y="2764036"/>
          <a:ext cx="180086" cy="18027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73BFE-8A5A-4960-84E9-CABAF915B75C}">
      <dsp:nvSpPr>
        <dsp:cNvPr id="0" name=""/>
        <dsp:cNvSpPr/>
      </dsp:nvSpPr>
      <dsp:spPr>
        <a:xfrm>
          <a:off x="1904112" y="2001030"/>
          <a:ext cx="1093585" cy="1093355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D2324-80A2-427F-8304-428214D0C556}">
      <dsp:nvSpPr>
        <dsp:cNvPr id="0" name=""/>
        <dsp:cNvSpPr/>
      </dsp:nvSpPr>
      <dsp:spPr>
        <a:xfrm>
          <a:off x="4346483" y="4326552"/>
          <a:ext cx="180086" cy="180273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A2641-AEF3-4927-8F73-E8823917477F}">
      <dsp:nvSpPr>
        <dsp:cNvPr id="0" name=""/>
        <dsp:cNvSpPr/>
      </dsp:nvSpPr>
      <dsp:spPr>
        <a:xfrm>
          <a:off x="1946101" y="2042944"/>
          <a:ext cx="1009606" cy="1009529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61E111-3AA1-4C73-BD9F-AE0435CC0CFD}">
      <dsp:nvSpPr>
        <dsp:cNvPr id="0" name=""/>
        <dsp:cNvSpPr/>
      </dsp:nvSpPr>
      <dsp:spPr>
        <a:xfrm>
          <a:off x="3077010" y="2207894"/>
          <a:ext cx="571986" cy="571916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A491E-DF14-443C-9186-1D4A5FF34089}">
      <dsp:nvSpPr>
        <dsp:cNvPr id="0" name=""/>
        <dsp:cNvSpPr/>
      </dsp:nvSpPr>
      <dsp:spPr>
        <a:xfrm>
          <a:off x="3110601" y="2241244"/>
          <a:ext cx="504803" cy="504764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4C10E-A886-418C-9CC3-31C16BC884A0}">
      <dsp:nvSpPr>
        <dsp:cNvPr id="0" name=""/>
        <dsp:cNvSpPr/>
      </dsp:nvSpPr>
      <dsp:spPr>
        <a:xfrm>
          <a:off x="2853068" y="1400270"/>
          <a:ext cx="733877" cy="733711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DD576-E9E0-4102-A137-4EA72F5C9F80}">
      <dsp:nvSpPr>
        <dsp:cNvPr id="0" name=""/>
        <dsp:cNvSpPr/>
      </dsp:nvSpPr>
      <dsp:spPr>
        <a:xfrm>
          <a:off x="2601599" y="1195660"/>
          <a:ext cx="324716" cy="324491"/>
        </a:xfrm>
        <a:prstGeom prst="donut">
          <a:avLst>
            <a:gd name="adj" fmla="val 7460"/>
          </a:avLst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7CB76-8DEB-4B1F-9032-2089649F1852}">
      <dsp:nvSpPr>
        <dsp:cNvPr id="0" name=""/>
        <dsp:cNvSpPr/>
      </dsp:nvSpPr>
      <dsp:spPr>
        <a:xfrm>
          <a:off x="4106212" y="0"/>
          <a:ext cx="120369" cy="120332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B21EC-BBFF-4F40-8D93-27121ED5F0B1}">
      <dsp:nvSpPr>
        <dsp:cNvPr id="0" name=""/>
        <dsp:cNvSpPr/>
      </dsp:nvSpPr>
      <dsp:spPr>
        <a:xfrm>
          <a:off x="2891791" y="1439029"/>
          <a:ext cx="656431" cy="656193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C67C8B-EEC8-46EC-A919-37A8CD3816E2}">
      <dsp:nvSpPr>
        <dsp:cNvPr id="0" name=""/>
        <dsp:cNvSpPr/>
      </dsp:nvSpPr>
      <dsp:spPr>
        <a:xfrm>
          <a:off x="2935180" y="747682"/>
          <a:ext cx="514600" cy="514228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5301D-DD57-4752-8434-41A39C94E4C2}">
      <dsp:nvSpPr>
        <dsp:cNvPr id="0" name=""/>
        <dsp:cNvSpPr/>
      </dsp:nvSpPr>
      <dsp:spPr>
        <a:xfrm>
          <a:off x="3745571" y="95995"/>
          <a:ext cx="240271" cy="240213"/>
        </a:xfrm>
        <a:prstGeom prst="donut">
          <a:avLst>
            <a:gd name="adj" fmla="val 7460"/>
          </a:avLst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72E3F-DE2C-436D-AF86-C01FC93C67FA}">
      <dsp:nvSpPr>
        <dsp:cNvPr id="0" name=""/>
        <dsp:cNvSpPr/>
      </dsp:nvSpPr>
      <dsp:spPr>
        <a:xfrm>
          <a:off x="2965505" y="777878"/>
          <a:ext cx="453949" cy="453837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02BAE2-A270-4F5D-AE0F-8A4237114448}">
      <dsp:nvSpPr>
        <dsp:cNvPr id="0" name=""/>
        <dsp:cNvSpPr/>
      </dsp:nvSpPr>
      <dsp:spPr>
        <a:xfrm>
          <a:off x="3295820" y="266804"/>
          <a:ext cx="476810" cy="476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A8492-7321-4597-8890-F22A859C439C}">
      <dsp:nvSpPr>
        <dsp:cNvPr id="0" name=""/>
        <dsp:cNvSpPr/>
      </dsp:nvSpPr>
      <dsp:spPr>
        <a:xfrm>
          <a:off x="3323813" y="294746"/>
          <a:ext cx="420825" cy="420486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582DC5-4085-4262-AA25-33686D92CDCC}">
      <dsp:nvSpPr>
        <dsp:cNvPr id="0" name=""/>
        <dsp:cNvSpPr/>
      </dsp:nvSpPr>
      <dsp:spPr>
        <a:xfrm>
          <a:off x="2625393" y="3064641"/>
          <a:ext cx="819722" cy="819791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46B0FC-3A6D-4EEC-B25C-4BBE9B29FB8B}">
      <dsp:nvSpPr>
        <dsp:cNvPr id="0" name=""/>
        <dsp:cNvSpPr/>
      </dsp:nvSpPr>
      <dsp:spPr>
        <a:xfrm>
          <a:off x="3865474" y="4146279"/>
          <a:ext cx="324716" cy="324491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C67BF-F646-4006-ADD8-55368C528843}">
      <dsp:nvSpPr>
        <dsp:cNvPr id="0" name=""/>
        <dsp:cNvSpPr/>
      </dsp:nvSpPr>
      <dsp:spPr>
        <a:xfrm>
          <a:off x="2668782" y="3107907"/>
          <a:ext cx="733411" cy="733260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0B6834-2048-42F9-8395-9A700B40B39C}">
      <dsp:nvSpPr>
        <dsp:cNvPr id="0" name=""/>
        <dsp:cNvSpPr/>
      </dsp:nvSpPr>
      <dsp:spPr>
        <a:xfrm>
          <a:off x="3291155" y="3751932"/>
          <a:ext cx="514600" cy="514228"/>
        </a:xfrm>
        <a:prstGeom prst="ellipse">
          <a:avLst/>
        </a:prstGeom>
        <a:solidFill>
          <a:srgbClr val="FF6600"/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ACF3FD-6095-479C-8BE3-129D14CA1D6C}">
      <dsp:nvSpPr>
        <dsp:cNvPr id="0" name=""/>
        <dsp:cNvSpPr/>
      </dsp:nvSpPr>
      <dsp:spPr>
        <a:xfrm>
          <a:off x="3321480" y="3782128"/>
          <a:ext cx="453949" cy="453837"/>
        </a:xfrm>
        <a:prstGeom prst="ellipse">
          <a:avLst/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8F2431-75DA-4C4E-844B-1F5B46CD0F91}">
      <dsp:nvSpPr>
        <dsp:cNvPr id="0" name=""/>
        <dsp:cNvSpPr/>
      </dsp:nvSpPr>
      <dsp:spPr>
        <a:xfrm>
          <a:off x="-133602" y="1236102"/>
          <a:ext cx="3535168" cy="92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Umbau der als „Ausstellungstück“ vorhandenen Sanitärzelle in behindertengerechtes WC</a:t>
          </a:r>
          <a:endParaRPr lang="de-DE" sz="1200" b="1" kern="1200" dirty="0"/>
        </a:p>
      </dsp:txBody>
      <dsp:txXfrm>
        <a:off x="-133602" y="1236102"/>
        <a:ext cx="3535168" cy="924138"/>
      </dsp:txXfrm>
    </dsp:sp>
    <dsp:sp modelId="{673CB80D-74FA-47BF-8BA9-8B760AD04C8B}">
      <dsp:nvSpPr>
        <dsp:cNvPr id="0" name=""/>
        <dsp:cNvSpPr/>
      </dsp:nvSpPr>
      <dsp:spPr>
        <a:xfrm>
          <a:off x="1382525" y="1746893"/>
          <a:ext cx="6391663" cy="1493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1" kern="1200" dirty="0" smtClean="0">
              <a:latin typeface="+mn-lt"/>
            </a:rPr>
            <a:t>                           Ausbildung</a:t>
          </a:r>
          <a:r>
            <a:rPr lang="de-DE" sz="1400" b="1" kern="1200" baseline="0" dirty="0" smtClean="0">
              <a:latin typeface="+mn-lt"/>
            </a:rPr>
            <a:t> von ehrenamtlichen Wohnberatern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400" b="1" kern="1200" baseline="0" dirty="0" smtClean="0">
              <a:latin typeface="+mn-lt"/>
            </a:rPr>
            <a:t>              	(</a:t>
          </a:r>
          <a:r>
            <a:rPr lang="de-DE" sz="1400" b="1" kern="1200" baseline="0" dirty="0" err="1" smtClean="0">
              <a:latin typeface="+mn-lt"/>
            </a:rPr>
            <a:t>MA:Johanniter</a:t>
          </a:r>
          <a:r>
            <a:rPr lang="de-DE" sz="1400" b="1" kern="1200" baseline="0" dirty="0" smtClean="0">
              <a:latin typeface="+mn-lt"/>
            </a:rPr>
            <a:t>- Hausnotruf und </a:t>
          </a:r>
          <a:r>
            <a:rPr lang="de-DE" sz="1400" b="1" kern="1200" baseline="0" dirty="0" err="1" smtClean="0">
              <a:latin typeface="+mn-lt"/>
            </a:rPr>
            <a:t>Dia</a:t>
          </a:r>
          <a:r>
            <a:rPr lang="de-DE" sz="1400" b="1" i="1" kern="1200" baseline="0" dirty="0" err="1" smtClean="0">
              <a:latin typeface="+mn-lt"/>
            </a:rPr>
            <a:t>shop</a:t>
          </a:r>
          <a:r>
            <a:rPr lang="de-DE" sz="1400" b="1" i="1" kern="1200" baseline="0" dirty="0" smtClean="0">
              <a:latin typeface="+mn-lt"/>
            </a:rPr>
            <a:t> </a:t>
          </a:r>
          <a:r>
            <a:rPr lang="de-DE" sz="1400" b="1" i="0" kern="1200" baseline="0" dirty="0" smtClean="0">
              <a:latin typeface="+mn-lt"/>
            </a:rPr>
            <a:t>Diakonie AE)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/>
        </a:p>
      </dsp:txBody>
      <dsp:txXfrm>
        <a:off x="1382525" y="1746893"/>
        <a:ext cx="6391663" cy="1493466"/>
      </dsp:txXfrm>
    </dsp:sp>
    <dsp:sp modelId="{61E61EB7-CF15-4305-A15A-017FAB58A403}">
      <dsp:nvSpPr>
        <dsp:cNvPr id="0" name=""/>
        <dsp:cNvSpPr/>
      </dsp:nvSpPr>
      <dsp:spPr>
        <a:xfrm>
          <a:off x="1602329" y="1518028"/>
          <a:ext cx="5831687" cy="498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					</a:t>
          </a:r>
          <a:r>
            <a:rPr lang="de-DE" sz="1400" b="1" i="1" kern="1200" dirty="0" smtClean="0">
              <a:latin typeface="+mn-lt"/>
            </a:rPr>
            <a:t>Schulungen von 	ambulanten 								Pflegediensten</a:t>
          </a:r>
          <a:endParaRPr lang="de-DE" sz="1400" b="1" i="1" kern="1200" dirty="0">
            <a:latin typeface="+mn-lt"/>
          </a:endParaRPr>
        </a:p>
      </dsp:txBody>
      <dsp:txXfrm>
        <a:off x="1602329" y="1518028"/>
        <a:ext cx="5831687" cy="498195"/>
      </dsp:txXfrm>
    </dsp:sp>
    <dsp:sp modelId="{5A3D9D0B-9BAD-4EC6-AD24-A8D48985A715}">
      <dsp:nvSpPr>
        <dsp:cNvPr id="0" name=""/>
        <dsp:cNvSpPr/>
      </dsp:nvSpPr>
      <dsp:spPr>
        <a:xfrm>
          <a:off x="2422429" y="777878"/>
          <a:ext cx="3907825" cy="45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   				 </a:t>
          </a:r>
          <a:r>
            <a:rPr lang="de-DE" sz="1400" b="1" kern="1200" dirty="0" smtClean="0">
              <a:latin typeface="+mn-lt"/>
            </a:rPr>
            <a:t>Info-Abende</a:t>
          </a:r>
          <a:r>
            <a:rPr lang="de-DE" sz="1400" b="1" kern="1200" baseline="0" dirty="0" smtClean="0">
              <a:latin typeface="+mn-lt"/>
            </a:rPr>
            <a:t> von          				Kooperationspartnern</a:t>
          </a:r>
          <a:endParaRPr lang="de-DE" sz="1400" b="1" kern="1200" dirty="0">
            <a:latin typeface="+mn-lt"/>
          </a:endParaRPr>
        </a:p>
      </dsp:txBody>
      <dsp:txXfrm>
        <a:off x="2422429" y="777878"/>
        <a:ext cx="3907825" cy="453837"/>
      </dsp:txXfrm>
    </dsp:sp>
    <dsp:sp modelId="{6FF2064E-9BE1-4083-AD3B-A8B582180E0D}">
      <dsp:nvSpPr>
        <dsp:cNvPr id="0" name=""/>
        <dsp:cNvSpPr/>
      </dsp:nvSpPr>
      <dsp:spPr>
        <a:xfrm>
          <a:off x="3514763" y="302767"/>
          <a:ext cx="2461899" cy="52995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Weiterbildungen</a:t>
          </a:r>
          <a:r>
            <a:rPr lang="de-DE" sz="1400" b="1" kern="1200" baseline="0" dirty="0" smtClean="0"/>
            <a:t> von Pflegefachschülern</a:t>
          </a:r>
          <a:endParaRPr lang="de-DE" sz="1400" b="1" kern="1200" dirty="0"/>
        </a:p>
      </dsp:txBody>
      <dsp:txXfrm>
        <a:off x="3514763" y="302767"/>
        <a:ext cx="2461899" cy="529952"/>
      </dsp:txXfrm>
    </dsp:sp>
    <dsp:sp modelId="{AC1F5767-AD4B-4048-BE7C-60DA11D83655}">
      <dsp:nvSpPr>
        <dsp:cNvPr id="0" name=""/>
        <dsp:cNvSpPr/>
      </dsp:nvSpPr>
      <dsp:spPr>
        <a:xfrm>
          <a:off x="-1236964" y="3117135"/>
          <a:ext cx="5928511" cy="71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Projekte mit Schulklassen „Alter und Handicaps erleben“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b="1" kern="1200" dirty="0"/>
        </a:p>
      </dsp:txBody>
      <dsp:txXfrm>
        <a:off x="-1236964" y="3117135"/>
        <a:ext cx="5928511" cy="714804"/>
      </dsp:txXfrm>
    </dsp:sp>
    <dsp:sp modelId="{649BFAD9-0F44-4FB4-9D8C-4C1A5438EF09}">
      <dsp:nvSpPr>
        <dsp:cNvPr id="0" name=""/>
        <dsp:cNvSpPr/>
      </dsp:nvSpPr>
      <dsp:spPr>
        <a:xfrm>
          <a:off x="0" y="3920938"/>
          <a:ext cx="3120504" cy="58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   Handlungsempfehlungen/ Leitfaden erstellen</a:t>
          </a:r>
          <a:endParaRPr lang="de-DE" sz="1400" b="1" kern="1200" dirty="0"/>
        </a:p>
      </dsp:txBody>
      <dsp:txXfrm>
        <a:off x="0" y="3920938"/>
        <a:ext cx="3120504" cy="58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D80B-63CC-4B52-90EB-E01D54BD98BF}" type="datetimeFigureOut">
              <a:rPr lang="de-DE" smtClean="0"/>
              <a:t>05.11.2018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C9731-E9D4-451D-84A4-625A132202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49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8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1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6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69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44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17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92" algn="l" defTabSz="9139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45AD8-CE54-47FB-ADE9-E1ECF4F9A527}" type="slidenum">
              <a:rPr lang="de-DE" altLang="de-DE">
                <a:solidFill>
                  <a:prstClr val="black"/>
                </a:solidFill>
              </a:rPr>
              <a:pPr/>
              <a:t>1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E4CCA-AA00-4595-BC29-2694BF892C47}" type="slidenum">
              <a:rPr lang="de-DE" altLang="de-DE">
                <a:solidFill>
                  <a:prstClr val="black"/>
                </a:solidFill>
              </a:rPr>
              <a:pPr/>
              <a:t>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E4CCA-AA00-4595-BC29-2694BF892C47}" type="slidenum">
              <a:rPr lang="de-DE" altLang="de-DE">
                <a:solidFill>
                  <a:prstClr val="black"/>
                </a:solidFill>
              </a:rPr>
              <a:pPr/>
              <a:t>8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8786-7E51-454B-A179-AD29B1B36AD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EE50-9FA3-4E19-A7F3-42EBE101492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2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1A3B-BF6C-4D36-8B8A-ECEB132E0DF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5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9C09-184D-416E-BACC-70A673ACB0D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9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0B2B-E109-4ADA-9E8F-B1A79AF73B1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A574-B99C-417E-8D58-658E8733526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8369-7AB8-4097-B512-9F3E95000C3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8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A465-C048-466F-BEA3-1B8EB37B9F8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2C54-66C4-4D48-8B5C-384EEDEAB06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6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6E2C-BA25-45F9-B221-A0B163CB5535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1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C152-B8CA-4F47-A262-3C286DFB4A9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308B-55C4-4414-86DB-817FF518B41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55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E3F6-F0D1-4887-BE78-AD82C3BDFF3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3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A133-6DCA-411E-A0E0-5D8F14093D3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7CAE-0CFE-4FF0-B424-651F261AD28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91B26-7CE2-40BE-8C54-5BD4C22EDEC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7F0FB-28E5-4B91-BCE9-F71003D80BD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9F64-38B5-4DCB-804F-CCC5260E1B0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4E35-19A2-4363-90A8-957D8C5F82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1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1307-7EA0-467F-BC08-6E16C8A9E70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1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E87B-A3F0-4FED-8C73-A370574A88F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5410-DF39-4F07-9C5F-7EA13095CE0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40" y="6368349"/>
            <a:ext cx="213292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0" rIns="90103" bIns="45050" numCol="1" anchor="t" anchorCtr="0" compatLnSpc="1">
            <a:prstTxWarp prst="textNoShape">
              <a:avLst/>
            </a:prstTxWarp>
          </a:bodyPr>
          <a:lstStyle>
            <a:lvl1pPr defTabSz="901638" eaLnBrk="1" hangingPunct="1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39" y="6381310"/>
            <a:ext cx="213292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03" tIns="45050" rIns="90103" bIns="45050" numCol="1" anchor="t" anchorCtr="0" compatLnSpc="1">
            <a:prstTxWarp prst="textNoShape">
              <a:avLst/>
            </a:prstTxWarp>
          </a:bodyPr>
          <a:lstStyle>
            <a:lvl1pPr algn="r" defTabSz="901638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F4C6E-EC91-43DD-8B1E-A5CC265F0F47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61"/>
            <a:ext cx="9144000" cy="13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Gerader Verbinder 6"/>
          <p:cNvCxnSpPr>
            <a:cxnSpLocks noChangeShapeType="1"/>
          </p:cNvCxnSpPr>
          <p:nvPr userDrawn="1"/>
        </p:nvCxnSpPr>
        <p:spPr bwMode="auto">
          <a:xfrm>
            <a:off x="0" y="6368349"/>
            <a:ext cx="9144000" cy="0"/>
          </a:xfrm>
          <a:prstGeom prst="line">
            <a:avLst/>
          </a:prstGeom>
          <a:noFill/>
          <a:ln w="9525" algn="ctr">
            <a:solidFill>
              <a:srgbClr val="4C5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30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01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1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1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1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1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727" algn="ctr" defTabSz="9016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455" algn="ctr" defTabSz="9016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2185" algn="ctr" defTabSz="9016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913" algn="ctr" defTabSz="90163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6722" indent="-336722" algn="l" defTabSz="901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1884" indent="-281067" algn="l" defTabSz="901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7048" indent="-225409" algn="l" defTabSz="901638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76476" indent="-224018" algn="l" defTabSz="90163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27295" indent="-225409" algn="l" defTabSz="901638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28024" indent="-225409" algn="l" defTabSz="9016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28751" indent="-225409" algn="l" defTabSz="9016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29480" indent="-225409" algn="l" defTabSz="9016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30208" indent="-225409" algn="l" defTabSz="9016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40" y="6368349"/>
            <a:ext cx="213292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5" tIns="45062" rIns="90125" bIns="45062" numCol="1" anchor="t" anchorCtr="0" compatLnSpc="1">
            <a:prstTxWarp prst="textNoShape">
              <a:avLst/>
            </a:prstTxWarp>
          </a:bodyPr>
          <a:lstStyle>
            <a:lvl1pPr defTabSz="901861" eaLnBrk="1" hangingPunct="1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Konzept und aktueller Stand Servicestelle Forststraße 35, Plauen</a:t>
            </a:r>
            <a:endParaRPr lang="de-DE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39" y="6381310"/>
            <a:ext cx="213292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5" tIns="45062" rIns="90125" bIns="45062" numCol="1" anchor="t" anchorCtr="0" compatLnSpc="1">
            <a:prstTxWarp prst="textNoShape">
              <a:avLst/>
            </a:prstTxWarp>
          </a:bodyPr>
          <a:lstStyle>
            <a:lvl1pPr algn="r" defTabSz="901861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2EEDA-BD25-45F5-92DB-973841BB809E}" type="slidenum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63"/>
            <a:ext cx="9144000" cy="13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Gerader Verbinder 6"/>
          <p:cNvCxnSpPr>
            <a:cxnSpLocks noChangeShapeType="1"/>
          </p:cNvCxnSpPr>
          <p:nvPr userDrawn="1"/>
        </p:nvCxnSpPr>
        <p:spPr bwMode="auto">
          <a:xfrm>
            <a:off x="0" y="6368349"/>
            <a:ext cx="9144000" cy="0"/>
          </a:xfrm>
          <a:prstGeom prst="line">
            <a:avLst/>
          </a:prstGeom>
          <a:noFill/>
          <a:ln w="9525" algn="ctr">
            <a:solidFill>
              <a:srgbClr val="4C5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33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018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18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18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18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186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827" algn="ctr" defTabSz="90186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654" algn="ctr" defTabSz="90186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2482" algn="ctr" defTabSz="90186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3309" algn="ctr" defTabSz="90186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6806" indent="-336806" algn="l" defTabSz="901861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2066" indent="-281136" algn="l" defTabSz="901861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7327" indent="-225465" algn="l" defTabSz="901861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76866" indent="-224074" algn="l" defTabSz="901861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27797" indent="-225465" algn="l" defTabSz="901861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28624" indent="-225465" algn="l" defTabSz="901861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29451" indent="-225465" algn="l" defTabSz="901861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30278" indent="-225465" algn="l" defTabSz="901861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31106" indent="-225465" algn="l" defTabSz="901861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81980" y="2253162"/>
            <a:ext cx="8481450" cy="29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5" tIns="40068" rIns="80135" bIns="40068"/>
          <a:lstStyle/>
          <a:p>
            <a:pPr eaLnBrk="1" hangingPunct="1"/>
            <a:r>
              <a:rPr lang="de-DE" altLang="de-DE" sz="3200" b="1" dirty="0">
                <a:solidFill>
                  <a:srgbClr val="FFC000"/>
                </a:solidFill>
              </a:rPr>
              <a:t>„ Servicestelle mit integrierter Musterwohnung zum alters- und pflegegerechten Wohnen im Vogtlandkreis</a:t>
            </a:r>
            <a:r>
              <a:rPr lang="de-DE" altLang="de-DE" sz="3200" b="1" dirty="0" smtClean="0">
                <a:solidFill>
                  <a:srgbClr val="FFC000"/>
                </a:solidFill>
              </a:rPr>
              <a:t>“</a:t>
            </a:r>
            <a:br>
              <a:rPr lang="de-DE" altLang="de-DE" sz="3200" b="1" dirty="0" smtClean="0">
                <a:solidFill>
                  <a:srgbClr val="FFC000"/>
                </a:solidFill>
              </a:rPr>
            </a:br>
            <a:r>
              <a:rPr lang="de-DE" altLang="de-DE" sz="3200" b="1" dirty="0" smtClean="0">
                <a:solidFill>
                  <a:srgbClr val="FFC000"/>
                </a:solidFill>
              </a:rPr>
              <a:t/>
            </a:r>
            <a:br>
              <a:rPr lang="de-DE" altLang="de-DE" sz="3200" b="1" dirty="0" smtClean="0">
                <a:solidFill>
                  <a:srgbClr val="FFC000"/>
                </a:solidFill>
              </a:rPr>
            </a:br>
            <a:r>
              <a:rPr lang="de-DE" altLang="de-DE" sz="3200" b="1" dirty="0" smtClean="0">
                <a:solidFill>
                  <a:srgbClr val="FFC000"/>
                </a:solidFill>
              </a:rPr>
              <a:t>Forststraße 35, 08523 Plauen</a:t>
            </a:r>
            <a:endParaRPr lang="de-DE" altLang="de-DE" sz="3200" b="1" dirty="0">
              <a:solidFill>
                <a:srgbClr val="FFC000"/>
              </a:solidFill>
            </a:endParaRPr>
          </a:p>
        </p:txBody>
      </p:sp>
      <p:sp>
        <p:nvSpPr>
          <p:cNvPr id="205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01526">
              <a:defRPr sz="1800">
                <a:solidFill>
                  <a:schemeClr val="tx1"/>
                </a:solidFill>
                <a:latin typeface="Arial" charset="0"/>
              </a:defRPr>
            </a:lvl1pPr>
            <a:lvl2pPr defTabSz="901526">
              <a:defRPr sz="1800">
                <a:solidFill>
                  <a:schemeClr val="tx1"/>
                </a:solidFill>
                <a:latin typeface="Arial" charset="0"/>
              </a:defRPr>
            </a:lvl2pPr>
            <a:lvl3pPr defTabSz="901526">
              <a:defRPr sz="1800">
                <a:solidFill>
                  <a:schemeClr val="tx1"/>
                </a:solidFill>
                <a:latin typeface="Arial" charset="0"/>
              </a:defRPr>
            </a:lvl3pPr>
            <a:lvl4pPr defTabSz="901526">
              <a:defRPr sz="1800">
                <a:solidFill>
                  <a:schemeClr val="tx1"/>
                </a:solidFill>
                <a:latin typeface="Arial" charset="0"/>
              </a:defRPr>
            </a:lvl4pPr>
            <a:lvl5pPr defTabSz="901526">
              <a:defRPr sz="1800">
                <a:solidFill>
                  <a:schemeClr val="tx1"/>
                </a:solidFill>
                <a:latin typeface="Arial" charset="0"/>
              </a:defRPr>
            </a:lvl5pPr>
            <a:lvl6pPr marL="2038175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438853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2839532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240210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E1A330-5443-498C-843C-F1519DF70E06}" type="slidenum">
              <a:rPr lang="de-DE" altLang="de-DE" sz="1400">
                <a:solidFill>
                  <a:srgbClr val="000000"/>
                </a:solidFill>
              </a:rPr>
              <a:pPr/>
              <a:t>1</a:t>
            </a:fld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07308B-55C4-4414-86DB-817FF518B413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811077" cy="49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 bwMode="auto">
          <a:xfrm>
            <a:off x="3332629" y="4509120"/>
            <a:ext cx="216024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3707904" y="2852936"/>
            <a:ext cx="576064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Pfeil nach links 16"/>
          <p:cNvSpPr/>
          <p:nvPr/>
        </p:nvSpPr>
        <p:spPr bwMode="auto">
          <a:xfrm>
            <a:off x="4211960" y="2708920"/>
            <a:ext cx="288032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07308B-55C4-4414-86DB-817FF518B413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797346" cy="539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07308B-55C4-4414-86DB-817FF518B413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344816" cy="523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03648" y="98773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</a:rPr>
              <a:t>Unsere Angebote in der Servicestelle</a:t>
            </a:r>
            <a:endParaRPr lang="de-DE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07308B-55C4-4414-86DB-817FF518B413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100096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92D050"/>
                </a:solidFill>
              </a:rPr>
              <a:t>Weitere Angebote in der Servicestelle</a:t>
            </a:r>
            <a:endParaRPr lang="de-DE" sz="2400" b="1" dirty="0">
              <a:solidFill>
                <a:srgbClr val="92D05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1412776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Einstiegsberatung beim Eintritt eines Pflegefalls für Betroffene und Angehörige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Regelmäßige  Fortbildungsveranstaltungen rund um die Themen:</a:t>
            </a:r>
          </a:p>
          <a:p>
            <a:r>
              <a:rPr lang="de-DE" dirty="0"/>
              <a:t> </a:t>
            </a:r>
            <a:r>
              <a:rPr lang="de-DE" dirty="0" smtClean="0"/>
              <a:t>   „ Leben mit Handicaps</a:t>
            </a:r>
            <a:r>
              <a:rPr lang="de-DE" dirty="0"/>
              <a:t> </a:t>
            </a:r>
            <a:r>
              <a:rPr lang="de-DE" dirty="0" smtClean="0"/>
              <a:t>und  </a:t>
            </a:r>
            <a:r>
              <a:rPr lang="de-DE" dirty="0" err="1" smtClean="0"/>
              <a:t>wohnumfeldverbessernde</a:t>
            </a:r>
            <a:r>
              <a:rPr lang="de-DE" dirty="0" smtClean="0"/>
              <a:t> Maßnahmen“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Aufzeigen von Unterstützungsstrukturen im Vogtlandkreis, um im Alter zu Hause wohnen bleiben zu können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Projekt- und Aktionstage für Pflegekräfte, Schulklassen und andere interessierte Gruppen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Nutzung unserer Räumlichkeiten für Ihre Schulungen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Infomaterial zu vielen Fragen rund um die Themen „Pflege“ und</a:t>
            </a:r>
          </a:p>
          <a:p>
            <a:r>
              <a:rPr lang="de-DE" dirty="0" smtClean="0"/>
              <a:t>„alters- und pflegegerechtes Wohnen“ - einschließlich Angebote im                  Vogtlandkreis sowie zu barrierefreies Neu- und Umbauen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07308B-55C4-4414-86DB-817FF518B413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81238" cy="46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U:\Fotos Forststraße 35\Kinesthätik_Kurs Elterniniti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62" y="1289327"/>
            <a:ext cx="3465813" cy="46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01526">
              <a:defRPr sz="1800">
                <a:solidFill>
                  <a:schemeClr val="tx1"/>
                </a:solidFill>
                <a:latin typeface="Arial" charset="0"/>
              </a:defRPr>
            </a:lvl1pPr>
            <a:lvl2pPr defTabSz="901526">
              <a:defRPr sz="1800">
                <a:solidFill>
                  <a:schemeClr val="tx1"/>
                </a:solidFill>
                <a:latin typeface="Arial" charset="0"/>
              </a:defRPr>
            </a:lvl2pPr>
            <a:lvl3pPr defTabSz="901526">
              <a:defRPr sz="1800">
                <a:solidFill>
                  <a:schemeClr val="tx1"/>
                </a:solidFill>
                <a:latin typeface="Arial" charset="0"/>
              </a:defRPr>
            </a:lvl3pPr>
            <a:lvl4pPr defTabSz="901526">
              <a:defRPr sz="1800">
                <a:solidFill>
                  <a:schemeClr val="tx1"/>
                </a:solidFill>
                <a:latin typeface="Arial" charset="0"/>
              </a:defRPr>
            </a:lvl4pPr>
            <a:lvl5pPr defTabSz="901526">
              <a:defRPr sz="1800">
                <a:solidFill>
                  <a:schemeClr val="tx1"/>
                </a:solidFill>
                <a:latin typeface="Arial" charset="0"/>
              </a:defRPr>
            </a:lvl5pPr>
            <a:lvl6pPr marL="2038175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438853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2839532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240210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553DA-3E84-4D0C-B99B-6ECD0E64EE3A}" type="slidenum">
              <a:rPr lang="de-DE" altLang="de-DE" sz="1400">
                <a:solidFill>
                  <a:srgbClr val="000000"/>
                </a:solidFill>
              </a:rPr>
              <a:pPr/>
              <a:t>7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14341" name="Textfeld 2"/>
          <p:cNvSpPr txBox="1">
            <a:spLocks noChangeArrowheads="1"/>
          </p:cNvSpPr>
          <p:nvPr/>
        </p:nvSpPr>
        <p:spPr bwMode="auto">
          <a:xfrm>
            <a:off x="76033" y="1991733"/>
            <a:ext cx="3448517" cy="12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5" tIns="40068" rIns="80135" bIns="40068">
            <a:spAutoFit/>
          </a:bodyPr>
          <a:lstStyle/>
          <a:p>
            <a:pPr algn="ctr" defTabSz="8014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500" b="1" dirty="0" smtClean="0">
                <a:solidFill>
                  <a:srgbClr val="92D050"/>
                </a:solidFill>
              </a:rPr>
              <a:t>Einblicke </a:t>
            </a:r>
            <a:r>
              <a:rPr lang="de-DE" altLang="de-DE" sz="2500" b="1" dirty="0">
                <a:solidFill>
                  <a:srgbClr val="92D050"/>
                </a:solidFill>
              </a:rPr>
              <a:t>in die Arbeit der Servicestelle 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570889768"/>
              </p:ext>
            </p:extLst>
          </p:nvPr>
        </p:nvGraphicFramePr>
        <p:xfrm>
          <a:off x="1421880" y="1469269"/>
          <a:ext cx="6537225" cy="450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99580" y="4221088"/>
            <a:ext cx="4261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b="1" dirty="0" smtClean="0"/>
              <a:t> </a:t>
            </a:r>
          </a:p>
          <a:p>
            <a:pPr lvl="0"/>
            <a:r>
              <a:rPr lang="de-DE" sz="1400" b="1" dirty="0" smtClean="0"/>
              <a:t>Beratungen </a:t>
            </a:r>
            <a:r>
              <a:rPr lang="de-DE" sz="1400" b="1" dirty="0"/>
              <a:t>zu Hilfsmitteln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96136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444208" y="516648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Erstellung des Flyers zur Servicestelle und der Wohnberatungsbroschüre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48691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	</a:t>
            </a:r>
          </a:p>
          <a:p>
            <a:r>
              <a:rPr lang="de-DE" sz="1400" b="1" dirty="0" smtClean="0"/>
              <a:t>Hausbesuche</a:t>
            </a:r>
            <a:endParaRPr lang="de-DE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763688" y="119675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Telefonische Beratungen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098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01526">
              <a:defRPr sz="1800">
                <a:solidFill>
                  <a:schemeClr val="tx1"/>
                </a:solidFill>
                <a:latin typeface="Arial" charset="0"/>
              </a:defRPr>
            </a:lvl1pPr>
            <a:lvl2pPr defTabSz="901526">
              <a:defRPr sz="1800">
                <a:solidFill>
                  <a:schemeClr val="tx1"/>
                </a:solidFill>
                <a:latin typeface="Arial" charset="0"/>
              </a:defRPr>
            </a:lvl2pPr>
            <a:lvl3pPr defTabSz="901526">
              <a:defRPr sz="1800">
                <a:solidFill>
                  <a:schemeClr val="tx1"/>
                </a:solidFill>
                <a:latin typeface="Arial" charset="0"/>
              </a:defRPr>
            </a:lvl3pPr>
            <a:lvl4pPr defTabSz="901526">
              <a:defRPr sz="1800">
                <a:solidFill>
                  <a:schemeClr val="tx1"/>
                </a:solidFill>
                <a:latin typeface="Arial" charset="0"/>
              </a:defRPr>
            </a:lvl4pPr>
            <a:lvl5pPr defTabSz="901526">
              <a:defRPr sz="1800">
                <a:solidFill>
                  <a:schemeClr val="tx1"/>
                </a:solidFill>
                <a:latin typeface="Arial" charset="0"/>
              </a:defRPr>
            </a:lvl5pPr>
            <a:lvl6pPr marL="2038175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438853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2839532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240210" indent="-34781" defTabSz="90152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553DA-3E84-4D0C-B99B-6ECD0E64EE3A}" type="slidenum">
              <a:rPr lang="de-DE" altLang="de-DE" sz="1400">
                <a:solidFill>
                  <a:srgbClr val="000000"/>
                </a:solidFill>
              </a:rPr>
              <a:pPr/>
              <a:t>8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14341" name="Textfeld 2"/>
          <p:cNvSpPr txBox="1">
            <a:spLocks noChangeArrowheads="1"/>
          </p:cNvSpPr>
          <p:nvPr/>
        </p:nvSpPr>
        <p:spPr bwMode="auto">
          <a:xfrm>
            <a:off x="76033" y="1991733"/>
            <a:ext cx="3448517" cy="12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5" tIns="40068" rIns="80135" bIns="40068">
            <a:spAutoFit/>
          </a:bodyPr>
          <a:lstStyle/>
          <a:p>
            <a:pPr algn="ctr" defTabSz="80145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500" b="1" dirty="0">
                <a:solidFill>
                  <a:srgbClr val="92D050"/>
                </a:solidFill>
              </a:rPr>
              <a:t>Ausblicke in die Arbeit der Servicestelle 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66146899"/>
              </p:ext>
            </p:extLst>
          </p:nvPr>
        </p:nvGraphicFramePr>
        <p:xfrm>
          <a:off x="1619672" y="1484784"/>
          <a:ext cx="6537225" cy="450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876256" y="472514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cs typeface="Times New Roman" panose="02020603050405020304" pitchFamily="18" charset="0"/>
              </a:rPr>
              <a:t>Weitere Fachtage in der Servicestelle</a:t>
            </a:r>
          </a:p>
          <a:p>
            <a:r>
              <a:rPr lang="de-DE" sz="1400" b="1" dirty="0" smtClean="0">
                <a:cs typeface="Times New Roman" panose="02020603050405020304" pitchFamily="18" charset="0"/>
              </a:rPr>
              <a:t> ( „Hören im Alter“ : 23. 01. 2019)</a:t>
            </a:r>
            <a:endParaRPr lang="de-DE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01749">
              <a:defRPr sz="1800">
                <a:solidFill>
                  <a:schemeClr val="tx1"/>
                </a:solidFill>
                <a:latin typeface="Arial" charset="0"/>
              </a:defRPr>
            </a:lvl1pPr>
            <a:lvl2pPr defTabSz="901749">
              <a:defRPr sz="1800">
                <a:solidFill>
                  <a:schemeClr val="tx1"/>
                </a:solidFill>
                <a:latin typeface="Arial" charset="0"/>
              </a:defRPr>
            </a:lvl2pPr>
            <a:lvl3pPr defTabSz="901749">
              <a:defRPr sz="1800">
                <a:solidFill>
                  <a:schemeClr val="tx1"/>
                </a:solidFill>
                <a:latin typeface="Arial" charset="0"/>
              </a:defRPr>
            </a:lvl3pPr>
            <a:lvl4pPr defTabSz="901749">
              <a:defRPr sz="1800">
                <a:solidFill>
                  <a:schemeClr val="tx1"/>
                </a:solidFill>
                <a:latin typeface="Arial" charset="0"/>
              </a:defRPr>
            </a:lvl4pPr>
            <a:lvl5pPr defTabSz="901749">
              <a:defRPr sz="1800">
                <a:solidFill>
                  <a:schemeClr val="tx1"/>
                </a:solidFill>
                <a:latin typeface="Arial" charset="0"/>
              </a:defRPr>
            </a:lvl5pPr>
            <a:lvl6pPr marL="2038679" indent="-34790" defTabSz="90174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439456" indent="-34790" defTabSz="90174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2840234" indent="-34790" defTabSz="90174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241011" indent="-34790" defTabSz="90174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B3FC0F-523F-4931-A03A-EB02F0545122}" type="slidenum">
              <a:rPr lang="de-DE" altLang="de-DE" sz="1400">
                <a:solidFill>
                  <a:srgbClr val="000000"/>
                </a:solidFill>
              </a:rPr>
              <a:pPr/>
              <a:t>9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49155" name="Textfeld 3"/>
          <p:cNvSpPr txBox="1">
            <a:spLocks noChangeArrowheads="1"/>
          </p:cNvSpPr>
          <p:nvPr/>
        </p:nvSpPr>
        <p:spPr bwMode="auto">
          <a:xfrm>
            <a:off x="1289800" y="1337901"/>
            <a:ext cx="6773484" cy="10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>
            <a:spAutoFit/>
          </a:bodyPr>
          <a:lstStyle/>
          <a:p>
            <a:pPr algn="ctr"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 dirty="0">
                <a:solidFill>
                  <a:srgbClr val="92D050"/>
                </a:solidFill>
              </a:rPr>
              <a:t>Vielen Dank für Ihre Aufmerksamkeit!</a:t>
            </a:r>
          </a:p>
        </p:txBody>
      </p:sp>
      <p:pic>
        <p:nvPicPr>
          <p:cNvPr id="49156" name="Picture 2" descr="U:\Flyer\Bilder\pitopia_1131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69" y="2645558"/>
            <a:ext cx="3817807" cy="31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feld 2"/>
          <p:cNvSpPr txBox="1">
            <a:spLocks noChangeArrowheads="1"/>
          </p:cNvSpPr>
          <p:nvPr/>
        </p:nvSpPr>
        <p:spPr bwMode="auto">
          <a:xfrm>
            <a:off x="395536" y="3789040"/>
            <a:ext cx="5256584" cy="174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55" tIns="40078" rIns="80155" bIns="40078">
            <a:spAutoFit/>
          </a:bodyPr>
          <a:lstStyle/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</a:rPr>
              <a:t>Silke </a:t>
            </a:r>
            <a:r>
              <a:rPr lang="de-DE" altLang="de-DE" dirty="0" smtClean="0">
                <a:solidFill>
                  <a:srgbClr val="FF0000"/>
                </a:solidFill>
              </a:rPr>
              <a:t>Böhm</a:t>
            </a:r>
            <a:endParaRPr lang="de-DE" altLang="de-DE" dirty="0">
              <a:solidFill>
                <a:srgbClr val="FF0000"/>
              </a:solidFill>
            </a:endParaRPr>
          </a:p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FF0000"/>
                </a:solidFill>
              </a:rPr>
              <a:t>Servicestelle alters- und pflegegerechtes Wohnen</a:t>
            </a:r>
            <a:endParaRPr lang="de-DE" altLang="de-DE" dirty="0">
              <a:solidFill>
                <a:srgbClr val="FF0000"/>
              </a:solidFill>
            </a:endParaRPr>
          </a:p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FF0000"/>
                </a:solidFill>
              </a:rPr>
              <a:t>Landratsamt </a:t>
            </a:r>
            <a:r>
              <a:rPr lang="de-DE" altLang="de-DE" dirty="0">
                <a:solidFill>
                  <a:srgbClr val="FF0000"/>
                </a:solidFill>
              </a:rPr>
              <a:t>Vogtlandkreis</a:t>
            </a:r>
          </a:p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FF0000"/>
                </a:solidFill>
              </a:rPr>
              <a:t>03741 300 </a:t>
            </a:r>
            <a:r>
              <a:rPr lang="de-DE" altLang="de-DE" dirty="0" smtClean="0">
                <a:solidFill>
                  <a:srgbClr val="FF0000"/>
                </a:solidFill>
              </a:rPr>
              <a:t>1504</a:t>
            </a:r>
            <a:endParaRPr lang="de-DE" altLang="de-DE" dirty="0">
              <a:solidFill>
                <a:srgbClr val="FF0000"/>
              </a:solidFill>
            </a:endParaRPr>
          </a:p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FF0000"/>
                </a:solidFill>
              </a:rPr>
              <a:t>boehm.silke@vogtlandkreis.de</a:t>
            </a:r>
            <a:endParaRPr lang="de-DE" altLang="de-DE" dirty="0">
              <a:solidFill>
                <a:srgbClr val="FF0000"/>
              </a:solidFill>
            </a:endParaRPr>
          </a:p>
          <a:p>
            <a:pPr defTabSz="8016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FF0000"/>
                </a:solidFill>
              </a:rPr>
              <a:t>www.pflegenetz-vogtland.de</a:t>
            </a:r>
            <a:endParaRPr lang="de-DE" alt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4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69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Standarddesign</vt:lpstr>
      <vt:lpstr>1_Standarddesign</vt:lpstr>
      <vt:lpstr>„ Servicestelle mit integrierter Musterwohnung zum alters- und pflegegerechten Wohnen im Vogtlandkreis“  Forststraße 35, 08523 Plauen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Landratsamt Vogtlandkreis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Schwabe</dc:creator>
  <cp:lastModifiedBy>Silke Schwabe</cp:lastModifiedBy>
  <cp:revision>35</cp:revision>
  <dcterms:created xsi:type="dcterms:W3CDTF">2018-02-01T09:08:00Z</dcterms:created>
  <dcterms:modified xsi:type="dcterms:W3CDTF">2018-11-05T12:57:42Z</dcterms:modified>
</cp:coreProperties>
</file>